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56" r:id="rId3"/>
    <p:sldId id="258" r:id="rId4"/>
    <p:sldId id="298" r:id="rId5"/>
    <p:sldId id="299" r:id="rId6"/>
    <p:sldId id="300" r:id="rId7"/>
    <p:sldId id="287" r:id="rId8"/>
    <p:sldId id="301" r:id="rId9"/>
    <p:sldId id="304" r:id="rId10"/>
    <p:sldId id="263" r:id="rId11"/>
    <p:sldId id="302" r:id="rId12"/>
    <p:sldId id="305" r:id="rId13"/>
    <p:sldId id="260" r:id="rId14"/>
    <p:sldId id="286" r:id="rId15"/>
    <p:sldId id="265" r:id="rId16"/>
    <p:sldId id="266" r:id="rId17"/>
    <p:sldId id="303" r:id="rId18"/>
    <p:sldId id="267" r:id="rId19"/>
    <p:sldId id="268" r:id="rId20"/>
    <p:sldId id="269" r:id="rId21"/>
    <p:sldId id="270" r:id="rId22"/>
    <p:sldId id="274" r:id="rId23"/>
    <p:sldId id="271" r:id="rId24"/>
    <p:sldId id="275" r:id="rId25"/>
    <p:sldId id="272" r:id="rId26"/>
    <p:sldId id="278" r:id="rId27"/>
    <p:sldId id="277" r:id="rId28"/>
    <p:sldId id="279" r:id="rId29"/>
    <p:sldId id="280" r:id="rId30"/>
    <p:sldId id="276" r:id="rId31"/>
    <p:sldId id="273" r:id="rId32"/>
    <p:sldId id="281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85" r:id="rId44"/>
    <p:sldId id="28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868"/>
    <a:srgbClr val="F3F3F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0959765419947506"/>
                  <c:y val="0.15126476377952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0.121629429133858"/>
                  <c:y val="-0.064938484251968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0603375984251968"/>
                  <c:y val="-0.17530954724409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0.120169783464567"/>
                  <c:y val="0.10792913385826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Homework</c:v>
                </c:pt>
                <c:pt idx="1">
                  <c:v>Attendance</c:v>
                </c:pt>
                <c:pt idx="2">
                  <c:v>Group Project</c:v>
                </c:pt>
                <c:pt idx="3">
                  <c:v>Final 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20.0</c:v>
                </c:pt>
                <c:pt idx="2">
                  <c:v>30.0</c:v>
                </c:pt>
                <c:pt idx="3">
                  <c:v>30.0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74430B-2551-A248-A786-E03B4DB6185C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A8B33780-9386-0F45-B38E-274663050EFC}">
      <dgm:prSet phldrT="[Text]"/>
      <dgm:spPr/>
      <dgm:t>
        <a:bodyPr/>
        <a:lstStyle/>
        <a:p>
          <a:r>
            <a:rPr lang="en-US" dirty="0" smtClean="0"/>
            <a:t>Week 1-2</a:t>
          </a:r>
        </a:p>
        <a:p>
          <a:r>
            <a:rPr lang="en-US" dirty="0" smtClean="0"/>
            <a:t>HTML Basics</a:t>
          </a:r>
          <a:endParaRPr lang="en-US" dirty="0"/>
        </a:p>
      </dgm:t>
    </dgm:pt>
    <dgm:pt modelId="{F380F4F4-CE57-3443-B7B2-BBC8FD830AB3}" type="parTrans" cxnId="{F3F6B42B-47C4-694F-AC99-DF51A36F082D}">
      <dgm:prSet/>
      <dgm:spPr/>
      <dgm:t>
        <a:bodyPr/>
        <a:lstStyle/>
        <a:p>
          <a:endParaRPr lang="en-US"/>
        </a:p>
      </dgm:t>
    </dgm:pt>
    <dgm:pt modelId="{83F8D929-07C7-E240-A380-4FA74A96BE9D}" type="sibTrans" cxnId="{F3F6B42B-47C4-694F-AC99-DF51A36F082D}">
      <dgm:prSet/>
      <dgm:spPr/>
      <dgm:t>
        <a:bodyPr/>
        <a:lstStyle/>
        <a:p>
          <a:endParaRPr lang="en-US"/>
        </a:p>
      </dgm:t>
    </dgm:pt>
    <dgm:pt modelId="{40703FF7-48EB-CB45-9CC7-322237B81E42}">
      <dgm:prSet phldrT="[Text]"/>
      <dgm:spPr/>
      <dgm:t>
        <a:bodyPr/>
        <a:lstStyle/>
        <a:p>
          <a:r>
            <a:rPr lang="en-US" dirty="0" smtClean="0"/>
            <a:t>Week </a:t>
          </a:r>
          <a:r>
            <a:rPr lang="en-US" dirty="0" smtClean="0"/>
            <a:t>2 </a:t>
          </a:r>
          <a:r>
            <a:rPr lang="en-US" dirty="0" smtClean="0"/>
            <a:t>- </a:t>
          </a:r>
          <a:r>
            <a:rPr lang="en-US" dirty="0" smtClean="0"/>
            <a:t>5</a:t>
          </a:r>
          <a:endParaRPr lang="en-US" dirty="0" smtClean="0"/>
        </a:p>
        <a:p>
          <a:r>
            <a:rPr lang="en-US" dirty="0" smtClean="0"/>
            <a:t>CSS</a:t>
          </a:r>
          <a:endParaRPr lang="en-US" dirty="0"/>
        </a:p>
      </dgm:t>
    </dgm:pt>
    <dgm:pt modelId="{21932CD1-EA0D-8E4E-BC2A-504A8406EEBA}" type="parTrans" cxnId="{CD53E0AA-DCB2-AE46-AF09-48318F76D00B}">
      <dgm:prSet/>
      <dgm:spPr/>
      <dgm:t>
        <a:bodyPr/>
        <a:lstStyle/>
        <a:p>
          <a:endParaRPr lang="en-US"/>
        </a:p>
      </dgm:t>
    </dgm:pt>
    <dgm:pt modelId="{C0589BDB-5BC4-C841-9729-FCDF8D8A5B24}" type="sibTrans" cxnId="{CD53E0AA-DCB2-AE46-AF09-48318F76D00B}">
      <dgm:prSet/>
      <dgm:spPr/>
      <dgm:t>
        <a:bodyPr/>
        <a:lstStyle/>
        <a:p>
          <a:endParaRPr lang="en-US"/>
        </a:p>
      </dgm:t>
    </dgm:pt>
    <dgm:pt modelId="{F9ABEA16-44DF-D04F-A1DE-42F55A954871}">
      <dgm:prSet phldrT="[Text]"/>
      <dgm:spPr/>
      <dgm:t>
        <a:bodyPr/>
        <a:lstStyle/>
        <a:p>
          <a:r>
            <a:rPr lang="en-US" dirty="0" smtClean="0"/>
            <a:t>Week </a:t>
          </a:r>
          <a:r>
            <a:rPr lang="en-US" dirty="0" smtClean="0"/>
            <a:t>6 </a:t>
          </a:r>
          <a:r>
            <a:rPr lang="en-US" dirty="0" smtClean="0"/>
            <a:t>– 10</a:t>
          </a:r>
        </a:p>
        <a:p>
          <a:r>
            <a:rPr lang="en-US" dirty="0" err="1" smtClean="0"/>
            <a:t>Javascript</a:t>
          </a:r>
          <a:r>
            <a:rPr lang="en-US" dirty="0" smtClean="0"/>
            <a:t> and </a:t>
          </a:r>
          <a:r>
            <a:rPr lang="en-US" dirty="0" err="1" smtClean="0"/>
            <a:t>Jquery</a:t>
          </a:r>
          <a:endParaRPr lang="en-US" dirty="0"/>
        </a:p>
      </dgm:t>
    </dgm:pt>
    <dgm:pt modelId="{A9FA1AF0-BF9E-014E-84E8-C69A91D2EFF9}" type="parTrans" cxnId="{C7BBA6F3-D868-8B43-ACE8-8915F7C2F2F3}">
      <dgm:prSet/>
      <dgm:spPr/>
      <dgm:t>
        <a:bodyPr/>
        <a:lstStyle/>
        <a:p>
          <a:endParaRPr lang="en-US"/>
        </a:p>
      </dgm:t>
    </dgm:pt>
    <dgm:pt modelId="{8BF5BA10-4D04-2A47-AF31-785ED4C20C0A}" type="sibTrans" cxnId="{C7BBA6F3-D868-8B43-ACE8-8915F7C2F2F3}">
      <dgm:prSet/>
      <dgm:spPr/>
      <dgm:t>
        <a:bodyPr/>
        <a:lstStyle/>
        <a:p>
          <a:endParaRPr lang="en-US"/>
        </a:p>
      </dgm:t>
    </dgm:pt>
    <dgm:pt modelId="{EAEAD243-6916-0442-8E26-8B5CB9991E8A}">
      <dgm:prSet/>
      <dgm:spPr/>
      <dgm:t>
        <a:bodyPr/>
        <a:lstStyle/>
        <a:p>
          <a:r>
            <a:rPr lang="en-US" dirty="0" smtClean="0"/>
            <a:t>Week 11</a:t>
          </a:r>
        </a:p>
        <a:p>
          <a:r>
            <a:rPr lang="en-US" dirty="0" smtClean="0"/>
            <a:t>Extra Topic</a:t>
          </a:r>
          <a:endParaRPr lang="en-US" dirty="0"/>
        </a:p>
      </dgm:t>
    </dgm:pt>
    <dgm:pt modelId="{DA647739-9799-CD4B-8002-3AAD77D0F4ED}" type="parTrans" cxnId="{881C365B-AA57-2A44-A8DC-7DFBC12074A0}">
      <dgm:prSet/>
      <dgm:spPr/>
      <dgm:t>
        <a:bodyPr/>
        <a:lstStyle/>
        <a:p>
          <a:endParaRPr lang="en-US"/>
        </a:p>
      </dgm:t>
    </dgm:pt>
    <dgm:pt modelId="{B772BA2A-C287-A646-9A2A-B9F8A490BDC8}" type="sibTrans" cxnId="{881C365B-AA57-2A44-A8DC-7DFBC12074A0}">
      <dgm:prSet/>
      <dgm:spPr/>
      <dgm:t>
        <a:bodyPr/>
        <a:lstStyle/>
        <a:p>
          <a:endParaRPr lang="en-US"/>
        </a:p>
      </dgm:t>
    </dgm:pt>
    <dgm:pt modelId="{F46AF127-49CA-4144-8835-48CF0C318F6B}" type="pres">
      <dgm:prSet presAssocID="{0F74430B-2551-A248-A786-E03B4DB6185C}" presName="Name0" presStyleCnt="0">
        <dgm:presLayoutVars>
          <dgm:dir/>
          <dgm:resizeHandles val="exact"/>
        </dgm:presLayoutVars>
      </dgm:prSet>
      <dgm:spPr/>
    </dgm:pt>
    <dgm:pt modelId="{25B9442B-FA88-944A-AB47-B8CED8C4411D}" type="pres">
      <dgm:prSet presAssocID="{A8B33780-9386-0F45-B38E-274663050EFC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F5C78FD-BE5C-6344-B26A-02CEB234B5B7}" type="pres">
      <dgm:prSet presAssocID="{83F8D929-07C7-E240-A380-4FA74A96BE9D}" presName="sibTrans" presStyleLbl="sibTrans2D1" presStyleIdx="0" presStyleCnt="3"/>
      <dgm:spPr/>
      <dgm:t>
        <a:bodyPr/>
        <a:lstStyle/>
        <a:p>
          <a:endParaRPr lang="en-US"/>
        </a:p>
      </dgm:t>
    </dgm:pt>
    <dgm:pt modelId="{B765CB17-2DB4-FE46-B096-05B553C79B8B}" type="pres">
      <dgm:prSet presAssocID="{83F8D929-07C7-E240-A380-4FA74A96BE9D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298527D9-C694-FD44-98F9-9E1849CD74DA}" type="pres">
      <dgm:prSet presAssocID="{40703FF7-48EB-CB45-9CC7-322237B81E42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E81A6B0-6BC7-0441-A267-C56ADC29CE1A}" type="pres">
      <dgm:prSet presAssocID="{C0589BDB-5BC4-C841-9729-FCDF8D8A5B2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20A7EAE-6D39-7E47-BE62-FA19E3AB0C3B}" type="pres">
      <dgm:prSet presAssocID="{C0589BDB-5BC4-C841-9729-FCDF8D8A5B24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6CA6197-6A73-9745-B4B5-15058496F4E5}" type="pres">
      <dgm:prSet presAssocID="{F9ABEA16-44DF-D04F-A1DE-42F55A954871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F3D378C-B4A4-4349-B5CA-63C12B45FB1D}" type="pres">
      <dgm:prSet presAssocID="{8BF5BA10-4D04-2A47-AF31-785ED4C20C0A}" presName="sibTrans" presStyleLbl="sibTrans2D1" presStyleIdx="2" presStyleCnt="3"/>
      <dgm:spPr/>
      <dgm:t>
        <a:bodyPr/>
        <a:lstStyle/>
        <a:p>
          <a:endParaRPr lang="en-US"/>
        </a:p>
      </dgm:t>
    </dgm:pt>
    <dgm:pt modelId="{88942195-705F-7C42-98C5-C29B329BA134}" type="pres">
      <dgm:prSet presAssocID="{8BF5BA10-4D04-2A47-AF31-785ED4C20C0A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8F6B56C-0215-3E49-9201-E827DAF056CD}" type="pres">
      <dgm:prSet presAssocID="{EAEAD243-6916-0442-8E26-8B5CB9991E8A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206BC19-60BF-8542-906F-FA5ACB85D22B}" type="presOf" srcId="{A8B33780-9386-0F45-B38E-274663050EFC}" destId="{25B9442B-FA88-944A-AB47-B8CED8C4411D}" srcOrd="0" destOrd="0" presId="urn:microsoft.com/office/officeart/2005/8/layout/process1"/>
    <dgm:cxn modelId="{CD53E0AA-DCB2-AE46-AF09-48318F76D00B}" srcId="{0F74430B-2551-A248-A786-E03B4DB6185C}" destId="{40703FF7-48EB-CB45-9CC7-322237B81E42}" srcOrd="1" destOrd="0" parTransId="{21932CD1-EA0D-8E4E-BC2A-504A8406EEBA}" sibTransId="{C0589BDB-5BC4-C841-9729-FCDF8D8A5B24}"/>
    <dgm:cxn modelId="{E539B753-5098-9748-A2BE-00E07D5F9F57}" type="presOf" srcId="{EAEAD243-6916-0442-8E26-8B5CB9991E8A}" destId="{98F6B56C-0215-3E49-9201-E827DAF056CD}" srcOrd="0" destOrd="0" presId="urn:microsoft.com/office/officeart/2005/8/layout/process1"/>
    <dgm:cxn modelId="{C333482E-C3ED-4D48-97F8-BD010B20E7DB}" type="presOf" srcId="{C0589BDB-5BC4-C841-9729-FCDF8D8A5B24}" destId="{B20A7EAE-6D39-7E47-BE62-FA19E3AB0C3B}" srcOrd="1" destOrd="0" presId="urn:microsoft.com/office/officeart/2005/8/layout/process1"/>
    <dgm:cxn modelId="{6FA9EF0E-2ADA-7B4A-AC2C-90CC6417B706}" type="presOf" srcId="{F9ABEA16-44DF-D04F-A1DE-42F55A954871}" destId="{16CA6197-6A73-9745-B4B5-15058496F4E5}" srcOrd="0" destOrd="0" presId="urn:microsoft.com/office/officeart/2005/8/layout/process1"/>
    <dgm:cxn modelId="{F3F6B42B-47C4-694F-AC99-DF51A36F082D}" srcId="{0F74430B-2551-A248-A786-E03B4DB6185C}" destId="{A8B33780-9386-0F45-B38E-274663050EFC}" srcOrd="0" destOrd="0" parTransId="{F380F4F4-CE57-3443-B7B2-BBC8FD830AB3}" sibTransId="{83F8D929-07C7-E240-A380-4FA74A96BE9D}"/>
    <dgm:cxn modelId="{C7BBA6F3-D868-8B43-ACE8-8915F7C2F2F3}" srcId="{0F74430B-2551-A248-A786-E03B4DB6185C}" destId="{F9ABEA16-44DF-D04F-A1DE-42F55A954871}" srcOrd="2" destOrd="0" parTransId="{A9FA1AF0-BF9E-014E-84E8-C69A91D2EFF9}" sibTransId="{8BF5BA10-4D04-2A47-AF31-785ED4C20C0A}"/>
    <dgm:cxn modelId="{498270AF-9868-9840-93A8-CA469A278489}" type="presOf" srcId="{40703FF7-48EB-CB45-9CC7-322237B81E42}" destId="{298527D9-C694-FD44-98F9-9E1849CD74DA}" srcOrd="0" destOrd="0" presId="urn:microsoft.com/office/officeart/2005/8/layout/process1"/>
    <dgm:cxn modelId="{5180615D-4EE9-714F-A442-4C2ECE1FAE0F}" type="presOf" srcId="{0F74430B-2551-A248-A786-E03B4DB6185C}" destId="{F46AF127-49CA-4144-8835-48CF0C318F6B}" srcOrd="0" destOrd="0" presId="urn:microsoft.com/office/officeart/2005/8/layout/process1"/>
    <dgm:cxn modelId="{5452F2CE-9E4B-0941-B7A3-7D736DBAB48D}" type="presOf" srcId="{C0589BDB-5BC4-C841-9729-FCDF8D8A5B24}" destId="{DE81A6B0-6BC7-0441-A267-C56ADC29CE1A}" srcOrd="0" destOrd="0" presId="urn:microsoft.com/office/officeart/2005/8/layout/process1"/>
    <dgm:cxn modelId="{56B6A83D-A6B4-C540-80D8-4AE5A86467CD}" type="presOf" srcId="{8BF5BA10-4D04-2A47-AF31-785ED4C20C0A}" destId="{88942195-705F-7C42-98C5-C29B329BA134}" srcOrd="1" destOrd="0" presId="urn:microsoft.com/office/officeart/2005/8/layout/process1"/>
    <dgm:cxn modelId="{760F341E-A505-B44B-8451-9BC6CADAD024}" type="presOf" srcId="{83F8D929-07C7-E240-A380-4FA74A96BE9D}" destId="{AF5C78FD-BE5C-6344-B26A-02CEB234B5B7}" srcOrd="0" destOrd="0" presId="urn:microsoft.com/office/officeart/2005/8/layout/process1"/>
    <dgm:cxn modelId="{881C365B-AA57-2A44-A8DC-7DFBC12074A0}" srcId="{0F74430B-2551-A248-A786-E03B4DB6185C}" destId="{EAEAD243-6916-0442-8E26-8B5CB9991E8A}" srcOrd="3" destOrd="0" parTransId="{DA647739-9799-CD4B-8002-3AAD77D0F4ED}" sibTransId="{B772BA2A-C287-A646-9A2A-B9F8A490BDC8}"/>
    <dgm:cxn modelId="{953B75F2-4D93-AC49-8214-51559127BD66}" type="presOf" srcId="{8BF5BA10-4D04-2A47-AF31-785ED4C20C0A}" destId="{DF3D378C-B4A4-4349-B5CA-63C12B45FB1D}" srcOrd="0" destOrd="0" presId="urn:microsoft.com/office/officeart/2005/8/layout/process1"/>
    <dgm:cxn modelId="{06D43FE4-68E6-F649-ADF8-926AD9417D4C}" type="presOf" srcId="{83F8D929-07C7-E240-A380-4FA74A96BE9D}" destId="{B765CB17-2DB4-FE46-B096-05B553C79B8B}" srcOrd="1" destOrd="0" presId="urn:microsoft.com/office/officeart/2005/8/layout/process1"/>
    <dgm:cxn modelId="{6C77E1E4-7C47-6144-B10A-5D9BAAF50824}" type="presParOf" srcId="{F46AF127-49CA-4144-8835-48CF0C318F6B}" destId="{25B9442B-FA88-944A-AB47-B8CED8C4411D}" srcOrd="0" destOrd="0" presId="urn:microsoft.com/office/officeart/2005/8/layout/process1"/>
    <dgm:cxn modelId="{903F3F96-4D2B-3F42-BBB0-4BD96D4E180C}" type="presParOf" srcId="{F46AF127-49CA-4144-8835-48CF0C318F6B}" destId="{AF5C78FD-BE5C-6344-B26A-02CEB234B5B7}" srcOrd="1" destOrd="0" presId="urn:microsoft.com/office/officeart/2005/8/layout/process1"/>
    <dgm:cxn modelId="{1DD12E41-8554-D64E-9314-96895E13F37B}" type="presParOf" srcId="{AF5C78FD-BE5C-6344-B26A-02CEB234B5B7}" destId="{B765CB17-2DB4-FE46-B096-05B553C79B8B}" srcOrd="0" destOrd="0" presId="urn:microsoft.com/office/officeart/2005/8/layout/process1"/>
    <dgm:cxn modelId="{94C81EC1-1BDB-3943-B94D-468B308E7E4C}" type="presParOf" srcId="{F46AF127-49CA-4144-8835-48CF0C318F6B}" destId="{298527D9-C694-FD44-98F9-9E1849CD74DA}" srcOrd="2" destOrd="0" presId="urn:microsoft.com/office/officeart/2005/8/layout/process1"/>
    <dgm:cxn modelId="{F502D050-03F4-844F-855A-084840182FD0}" type="presParOf" srcId="{F46AF127-49CA-4144-8835-48CF0C318F6B}" destId="{DE81A6B0-6BC7-0441-A267-C56ADC29CE1A}" srcOrd="3" destOrd="0" presId="urn:microsoft.com/office/officeart/2005/8/layout/process1"/>
    <dgm:cxn modelId="{1277040F-1C18-604C-8CD8-6EC281399A60}" type="presParOf" srcId="{DE81A6B0-6BC7-0441-A267-C56ADC29CE1A}" destId="{B20A7EAE-6D39-7E47-BE62-FA19E3AB0C3B}" srcOrd="0" destOrd="0" presId="urn:microsoft.com/office/officeart/2005/8/layout/process1"/>
    <dgm:cxn modelId="{38C203C0-042F-F548-BDF0-44DC8EC578E0}" type="presParOf" srcId="{F46AF127-49CA-4144-8835-48CF0C318F6B}" destId="{16CA6197-6A73-9745-B4B5-15058496F4E5}" srcOrd="4" destOrd="0" presId="urn:microsoft.com/office/officeart/2005/8/layout/process1"/>
    <dgm:cxn modelId="{9D2A61B2-EC21-CB4F-8324-F6A6CA7AE642}" type="presParOf" srcId="{F46AF127-49CA-4144-8835-48CF0C318F6B}" destId="{DF3D378C-B4A4-4349-B5CA-63C12B45FB1D}" srcOrd="5" destOrd="0" presId="urn:microsoft.com/office/officeart/2005/8/layout/process1"/>
    <dgm:cxn modelId="{D7245205-8FC4-774E-BDB5-87A308E23572}" type="presParOf" srcId="{DF3D378C-B4A4-4349-B5CA-63C12B45FB1D}" destId="{88942195-705F-7C42-98C5-C29B329BA134}" srcOrd="0" destOrd="0" presId="urn:microsoft.com/office/officeart/2005/8/layout/process1"/>
    <dgm:cxn modelId="{15BB8D3E-4775-CF47-A73F-FF5C95F9C180}" type="presParOf" srcId="{F46AF127-49CA-4144-8835-48CF0C318F6B}" destId="{98F6B56C-0215-3E49-9201-E827DAF056C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74430B-2551-A248-A786-E03B4DB6185C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A8B33780-9386-0F45-B38E-274663050EFC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Week 1-2</a:t>
          </a:r>
        </a:p>
        <a:p>
          <a:r>
            <a:rPr lang="en-US" dirty="0" smtClean="0"/>
            <a:t>Introduction</a:t>
          </a:r>
          <a:endParaRPr lang="en-US" dirty="0"/>
        </a:p>
      </dgm:t>
    </dgm:pt>
    <dgm:pt modelId="{F380F4F4-CE57-3443-B7B2-BBC8FD830AB3}" type="parTrans" cxnId="{F3F6B42B-47C4-694F-AC99-DF51A36F082D}">
      <dgm:prSet/>
      <dgm:spPr/>
      <dgm:t>
        <a:bodyPr/>
        <a:lstStyle/>
        <a:p>
          <a:endParaRPr lang="en-US"/>
        </a:p>
      </dgm:t>
    </dgm:pt>
    <dgm:pt modelId="{83F8D929-07C7-E240-A380-4FA74A96BE9D}" type="sibTrans" cxnId="{F3F6B42B-47C4-694F-AC99-DF51A36F082D}">
      <dgm:prSet/>
      <dgm:spPr/>
      <dgm:t>
        <a:bodyPr/>
        <a:lstStyle/>
        <a:p>
          <a:endParaRPr lang="en-US"/>
        </a:p>
      </dgm:t>
    </dgm:pt>
    <dgm:pt modelId="{40703FF7-48EB-CB45-9CC7-322237B81E42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Week 3 - 6</a:t>
          </a:r>
        </a:p>
        <a:p>
          <a:r>
            <a:rPr lang="en-US" dirty="0" smtClean="0"/>
            <a:t>UI Aesthetics</a:t>
          </a:r>
          <a:endParaRPr lang="en-US" dirty="0"/>
        </a:p>
      </dgm:t>
    </dgm:pt>
    <dgm:pt modelId="{21932CD1-EA0D-8E4E-BC2A-504A8406EEBA}" type="parTrans" cxnId="{CD53E0AA-DCB2-AE46-AF09-48318F76D00B}">
      <dgm:prSet/>
      <dgm:spPr/>
      <dgm:t>
        <a:bodyPr/>
        <a:lstStyle/>
        <a:p>
          <a:endParaRPr lang="en-US"/>
        </a:p>
      </dgm:t>
    </dgm:pt>
    <dgm:pt modelId="{C0589BDB-5BC4-C841-9729-FCDF8D8A5B24}" type="sibTrans" cxnId="{CD53E0AA-DCB2-AE46-AF09-48318F76D00B}">
      <dgm:prSet/>
      <dgm:spPr/>
      <dgm:t>
        <a:bodyPr/>
        <a:lstStyle/>
        <a:p>
          <a:endParaRPr lang="en-US"/>
        </a:p>
      </dgm:t>
    </dgm:pt>
    <dgm:pt modelId="{F9ABEA16-44DF-D04F-A1DE-42F55A954871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Week 7 - 10</a:t>
          </a:r>
        </a:p>
        <a:p>
          <a:r>
            <a:rPr lang="en-US" dirty="0" smtClean="0"/>
            <a:t>UI Experience</a:t>
          </a:r>
        </a:p>
      </dgm:t>
    </dgm:pt>
    <dgm:pt modelId="{A9FA1AF0-BF9E-014E-84E8-C69A91D2EFF9}" type="parTrans" cxnId="{C7BBA6F3-D868-8B43-ACE8-8915F7C2F2F3}">
      <dgm:prSet/>
      <dgm:spPr/>
      <dgm:t>
        <a:bodyPr/>
        <a:lstStyle/>
        <a:p>
          <a:endParaRPr lang="en-US"/>
        </a:p>
      </dgm:t>
    </dgm:pt>
    <dgm:pt modelId="{8BF5BA10-4D04-2A47-AF31-785ED4C20C0A}" type="sibTrans" cxnId="{C7BBA6F3-D868-8B43-ACE8-8915F7C2F2F3}">
      <dgm:prSet/>
      <dgm:spPr/>
      <dgm:t>
        <a:bodyPr/>
        <a:lstStyle/>
        <a:p>
          <a:endParaRPr lang="en-US"/>
        </a:p>
      </dgm:t>
    </dgm:pt>
    <dgm:pt modelId="{EAEAD243-6916-0442-8E26-8B5CB9991E8A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Week 11</a:t>
          </a:r>
        </a:p>
        <a:p>
          <a:r>
            <a:rPr lang="en-US" dirty="0" smtClean="0"/>
            <a:t>Extra Topic</a:t>
          </a:r>
          <a:endParaRPr lang="en-US" dirty="0"/>
        </a:p>
      </dgm:t>
    </dgm:pt>
    <dgm:pt modelId="{DA647739-9799-CD4B-8002-3AAD77D0F4ED}" type="parTrans" cxnId="{881C365B-AA57-2A44-A8DC-7DFBC12074A0}">
      <dgm:prSet/>
      <dgm:spPr/>
      <dgm:t>
        <a:bodyPr/>
        <a:lstStyle/>
        <a:p>
          <a:endParaRPr lang="en-US"/>
        </a:p>
      </dgm:t>
    </dgm:pt>
    <dgm:pt modelId="{B772BA2A-C287-A646-9A2A-B9F8A490BDC8}" type="sibTrans" cxnId="{881C365B-AA57-2A44-A8DC-7DFBC12074A0}">
      <dgm:prSet/>
      <dgm:spPr/>
      <dgm:t>
        <a:bodyPr/>
        <a:lstStyle/>
        <a:p>
          <a:endParaRPr lang="en-US"/>
        </a:p>
      </dgm:t>
    </dgm:pt>
    <dgm:pt modelId="{F46AF127-49CA-4144-8835-48CF0C318F6B}" type="pres">
      <dgm:prSet presAssocID="{0F74430B-2551-A248-A786-E03B4DB6185C}" presName="Name0" presStyleCnt="0">
        <dgm:presLayoutVars>
          <dgm:dir/>
          <dgm:resizeHandles val="exact"/>
        </dgm:presLayoutVars>
      </dgm:prSet>
      <dgm:spPr/>
    </dgm:pt>
    <dgm:pt modelId="{25B9442B-FA88-944A-AB47-B8CED8C4411D}" type="pres">
      <dgm:prSet presAssocID="{A8B33780-9386-0F45-B38E-274663050EFC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F5C78FD-BE5C-6344-B26A-02CEB234B5B7}" type="pres">
      <dgm:prSet presAssocID="{83F8D929-07C7-E240-A380-4FA74A96BE9D}" presName="sibTrans" presStyleLbl="sibTrans2D1" presStyleIdx="0" presStyleCnt="3"/>
      <dgm:spPr/>
      <dgm:t>
        <a:bodyPr/>
        <a:lstStyle/>
        <a:p>
          <a:endParaRPr lang="en-US"/>
        </a:p>
      </dgm:t>
    </dgm:pt>
    <dgm:pt modelId="{B765CB17-2DB4-FE46-B096-05B553C79B8B}" type="pres">
      <dgm:prSet presAssocID="{83F8D929-07C7-E240-A380-4FA74A96BE9D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298527D9-C694-FD44-98F9-9E1849CD74DA}" type="pres">
      <dgm:prSet presAssocID="{40703FF7-48EB-CB45-9CC7-322237B81E42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E81A6B0-6BC7-0441-A267-C56ADC29CE1A}" type="pres">
      <dgm:prSet presAssocID="{C0589BDB-5BC4-C841-9729-FCDF8D8A5B2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20A7EAE-6D39-7E47-BE62-FA19E3AB0C3B}" type="pres">
      <dgm:prSet presAssocID="{C0589BDB-5BC4-C841-9729-FCDF8D8A5B24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6CA6197-6A73-9745-B4B5-15058496F4E5}" type="pres">
      <dgm:prSet presAssocID="{F9ABEA16-44DF-D04F-A1DE-42F55A954871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F3D378C-B4A4-4349-B5CA-63C12B45FB1D}" type="pres">
      <dgm:prSet presAssocID="{8BF5BA10-4D04-2A47-AF31-785ED4C20C0A}" presName="sibTrans" presStyleLbl="sibTrans2D1" presStyleIdx="2" presStyleCnt="3"/>
      <dgm:spPr/>
      <dgm:t>
        <a:bodyPr/>
        <a:lstStyle/>
        <a:p>
          <a:endParaRPr lang="en-US"/>
        </a:p>
      </dgm:t>
    </dgm:pt>
    <dgm:pt modelId="{88942195-705F-7C42-98C5-C29B329BA134}" type="pres">
      <dgm:prSet presAssocID="{8BF5BA10-4D04-2A47-AF31-785ED4C20C0A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8F6B56C-0215-3E49-9201-E827DAF056CD}" type="pres">
      <dgm:prSet presAssocID="{EAEAD243-6916-0442-8E26-8B5CB9991E8A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CD53E0AA-DCB2-AE46-AF09-48318F76D00B}" srcId="{0F74430B-2551-A248-A786-E03B4DB6185C}" destId="{40703FF7-48EB-CB45-9CC7-322237B81E42}" srcOrd="1" destOrd="0" parTransId="{21932CD1-EA0D-8E4E-BC2A-504A8406EEBA}" sibTransId="{C0589BDB-5BC4-C841-9729-FCDF8D8A5B24}"/>
    <dgm:cxn modelId="{54120840-0E22-E34D-85A2-07B800E360CA}" type="presOf" srcId="{40703FF7-48EB-CB45-9CC7-322237B81E42}" destId="{298527D9-C694-FD44-98F9-9E1849CD74DA}" srcOrd="0" destOrd="0" presId="urn:microsoft.com/office/officeart/2005/8/layout/process1"/>
    <dgm:cxn modelId="{AF2E6A67-56A2-854F-BF57-1224FFAB3895}" type="presOf" srcId="{F9ABEA16-44DF-D04F-A1DE-42F55A954871}" destId="{16CA6197-6A73-9745-B4B5-15058496F4E5}" srcOrd="0" destOrd="0" presId="urn:microsoft.com/office/officeart/2005/8/layout/process1"/>
    <dgm:cxn modelId="{E19F193F-8AC2-A14F-906E-BA57FF971CE9}" type="presOf" srcId="{83F8D929-07C7-E240-A380-4FA74A96BE9D}" destId="{AF5C78FD-BE5C-6344-B26A-02CEB234B5B7}" srcOrd="0" destOrd="0" presId="urn:microsoft.com/office/officeart/2005/8/layout/process1"/>
    <dgm:cxn modelId="{F3F6B42B-47C4-694F-AC99-DF51A36F082D}" srcId="{0F74430B-2551-A248-A786-E03B4DB6185C}" destId="{A8B33780-9386-0F45-B38E-274663050EFC}" srcOrd="0" destOrd="0" parTransId="{F380F4F4-CE57-3443-B7B2-BBC8FD830AB3}" sibTransId="{83F8D929-07C7-E240-A380-4FA74A96BE9D}"/>
    <dgm:cxn modelId="{47399D16-6374-7D47-9F59-01E3DA6E195F}" type="presOf" srcId="{83F8D929-07C7-E240-A380-4FA74A96BE9D}" destId="{B765CB17-2DB4-FE46-B096-05B553C79B8B}" srcOrd="1" destOrd="0" presId="urn:microsoft.com/office/officeart/2005/8/layout/process1"/>
    <dgm:cxn modelId="{C7BBA6F3-D868-8B43-ACE8-8915F7C2F2F3}" srcId="{0F74430B-2551-A248-A786-E03B4DB6185C}" destId="{F9ABEA16-44DF-D04F-A1DE-42F55A954871}" srcOrd="2" destOrd="0" parTransId="{A9FA1AF0-BF9E-014E-84E8-C69A91D2EFF9}" sibTransId="{8BF5BA10-4D04-2A47-AF31-785ED4C20C0A}"/>
    <dgm:cxn modelId="{34A0DDBD-5928-EA44-8FED-0A55459F5221}" type="presOf" srcId="{A8B33780-9386-0F45-B38E-274663050EFC}" destId="{25B9442B-FA88-944A-AB47-B8CED8C4411D}" srcOrd="0" destOrd="0" presId="urn:microsoft.com/office/officeart/2005/8/layout/process1"/>
    <dgm:cxn modelId="{D8A4CCA2-E6EE-E147-B9A6-A047172DCDC7}" type="presOf" srcId="{0F74430B-2551-A248-A786-E03B4DB6185C}" destId="{F46AF127-49CA-4144-8835-48CF0C318F6B}" srcOrd="0" destOrd="0" presId="urn:microsoft.com/office/officeart/2005/8/layout/process1"/>
    <dgm:cxn modelId="{A07B4F67-1A59-B847-B3A7-9A6F10D1963A}" type="presOf" srcId="{8BF5BA10-4D04-2A47-AF31-785ED4C20C0A}" destId="{DF3D378C-B4A4-4349-B5CA-63C12B45FB1D}" srcOrd="0" destOrd="0" presId="urn:microsoft.com/office/officeart/2005/8/layout/process1"/>
    <dgm:cxn modelId="{6F35935B-8877-C84D-88A0-50160E2AAA4B}" type="presOf" srcId="{EAEAD243-6916-0442-8E26-8B5CB9991E8A}" destId="{98F6B56C-0215-3E49-9201-E827DAF056CD}" srcOrd="0" destOrd="0" presId="urn:microsoft.com/office/officeart/2005/8/layout/process1"/>
    <dgm:cxn modelId="{66411FD4-98A0-1642-AC28-096912113A8A}" type="presOf" srcId="{8BF5BA10-4D04-2A47-AF31-785ED4C20C0A}" destId="{88942195-705F-7C42-98C5-C29B329BA134}" srcOrd="1" destOrd="0" presId="urn:microsoft.com/office/officeart/2005/8/layout/process1"/>
    <dgm:cxn modelId="{80602A44-5435-AF49-9992-EBD76F762FA6}" type="presOf" srcId="{C0589BDB-5BC4-C841-9729-FCDF8D8A5B24}" destId="{B20A7EAE-6D39-7E47-BE62-FA19E3AB0C3B}" srcOrd="1" destOrd="0" presId="urn:microsoft.com/office/officeart/2005/8/layout/process1"/>
    <dgm:cxn modelId="{8CBF69D8-9C61-8F4F-B2AB-F3F63EF565A3}" type="presOf" srcId="{C0589BDB-5BC4-C841-9729-FCDF8D8A5B24}" destId="{DE81A6B0-6BC7-0441-A267-C56ADC29CE1A}" srcOrd="0" destOrd="0" presId="urn:microsoft.com/office/officeart/2005/8/layout/process1"/>
    <dgm:cxn modelId="{881C365B-AA57-2A44-A8DC-7DFBC12074A0}" srcId="{0F74430B-2551-A248-A786-E03B4DB6185C}" destId="{EAEAD243-6916-0442-8E26-8B5CB9991E8A}" srcOrd="3" destOrd="0" parTransId="{DA647739-9799-CD4B-8002-3AAD77D0F4ED}" sibTransId="{B772BA2A-C287-A646-9A2A-B9F8A490BDC8}"/>
    <dgm:cxn modelId="{A11F9F0E-B1AF-404E-95D5-BCA0841439C4}" type="presParOf" srcId="{F46AF127-49CA-4144-8835-48CF0C318F6B}" destId="{25B9442B-FA88-944A-AB47-B8CED8C4411D}" srcOrd="0" destOrd="0" presId="urn:microsoft.com/office/officeart/2005/8/layout/process1"/>
    <dgm:cxn modelId="{82726D7E-39C3-C946-81A6-C27769A9BC0A}" type="presParOf" srcId="{F46AF127-49CA-4144-8835-48CF0C318F6B}" destId="{AF5C78FD-BE5C-6344-B26A-02CEB234B5B7}" srcOrd="1" destOrd="0" presId="urn:microsoft.com/office/officeart/2005/8/layout/process1"/>
    <dgm:cxn modelId="{E03D2BB5-0C61-7C46-AD78-F4FF2A92FBFA}" type="presParOf" srcId="{AF5C78FD-BE5C-6344-B26A-02CEB234B5B7}" destId="{B765CB17-2DB4-FE46-B096-05B553C79B8B}" srcOrd="0" destOrd="0" presId="urn:microsoft.com/office/officeart/2005/8/layout/process1"/>
    <dgm:cxn modelId="{138359BF-7A35-924A-AEEB-332D2EF91FC2}" type="presParOf" srcId="{F46AF127-49CA-4144-8835-48CF0C318F6B}" destId="{298527D9-C694-FD44-98F9-9E1849CD74DA}" srcOrd="2" destOrd="0" presId="urn:microsoft.com/office/officeart/2005/8/layout/process1"/>
    <dgm:cxn modelId="{F76046AA-F35F-354D-906A-3F3DB653EA5E}" type="presParOf" srcId="{F46AF127-49CA-4144-8835-48CF0C318F6B}" destId="{DE81A6B0-6BC7-0441-A267-C56ADC29CE1A}" srcOrd="3" destOrd="0" presId="urn:microsoft.com/office/officeart/2005/8/layout/process1"/>
    <dgm:cxn modelId="{19382D09-470A-9E43-AEAD-0DB45D7C5FF9}" type="presParOf" srcId="{DE81A6B0-6BC7-0441-A267-C56ADC29CE1A}" destId="{B20A7EAE-6D39-7E47-BE62-FA19E3AB0C3B}" srcOrd="0" destOrd="0" presId="urn:microsoft.com/office/officeart/2005/8/layout/process1"/>
    <dgm:cxn modelId="{EA155D33-EA9D-3743-8026-82D09CB105AE}" type="presParOf" srcId="{F46AF127-49CA-4144-8835-48CF0C318F6B}" destId="{16CA6197-6A73-9745-B4B5-15058496F4E5}" srcOrd="4" destOrd="0" presId="urn:microsoft.com/office/officeart/2005/8/layout/process1"/>
    <dgm:cxn modelId="{73A60D20-B846-CA40-98C8-A1142EB85AA5}" type="presParOf" srcId="{F46AF127-49CA-4144-8835-48CF0C318F6B}" destId="{DF3D378C-B4A4-4349-B5CA-63C12B45FB1D}" srcOrd="5" destOrd="0" presId="urn:microsoft.com/office/officeart/2005/8/layout/process1"/>
    <dgm:cxn modelId="{6E404275-8642-C34A-99FD-124F13BA6E67}" type="presParOf" srcId="{DF3D378C-B4A4-4349-B5CA-63C12B45FB1D}" destId="{88942195-705F-7C42-98C5-C29B329BA134}" srcOrd="0" destOrd="0" presId="urn:microsoft.com/office/officeart/2005/8/layout/process1"/>
    <dgm:cxn modelId="{2C57A15C-270D-6F4D-B9FA-387FEE30C941}" type="presParOf" srcId="{F46AF127-49CA-4144-8835-48CF0C318F6B}" destId="{98F6B56C-0215-3E49-9201-E827DAF056CD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7FBB63-08FB-334E-80D1-DC3EB140D9B1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D7C810-0B92-8D4A-8551-85EA202513A7}">
      <dgm:prSet phldrT="[Text]"/>
      <dgm:spPr/>
      <dgm:t>
        <a:bodyPr/>
        <a:lstStyle/>
        <a:p>
          <a:r>
            <a:rPr lang="en-US" dirty="0" smtClean="0"/>
            <a:t>Server</a:t>
          </a:r>
          <a:endParaRPr lang="en-US" dirty="0"/>
        </a:p>
      </dgm:t>
    </dgm:pt>
    <dgm:pt modelId="{B1FE1419-EE67-CE49-BE35-D48CE9C4E80A}" type="parTrans" cxnId="{C945BDF3-676D-BE44-A54A-D50B8BF40E91}">
      <dgm:prSet/>
      <dgm:spPr/>
      <dgm:t>
        <a:bodyPr/>
        <a:lstStyle/>
        <a:p>
          <a:endParaRPr lang="en-US"/>
        </a:p>
      </dgm:t>
    </dgm:pt>
    <dgm:pt modelId="{0C8F730E-F76D-9F4A-8C4B-C85810945A78}" type="sibTrans" cxnId="{C945BDF3-676D-BE44-A54A-D50B8BF40E91}">
      <dgm:prSet/>
      <dgm:spPr/>
      <dgm:t>
        <a:bodyPr/>
        <a:lstStyle/>
        <a:p>
          <a:endParaRPr lang="en-US"/>
        </a:p>
      </dgm:t>
    </dgm:pt>
    <dgm:pt modelId="{55A78550-0E3E-0248-A81C-045AFBB5B754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1657283A-FFD8-F94B-974C-0A328F9186AC}" type="parTrans" cxnId="{B860AEF0-2F98-2949-90FF-9886DCC9C8CD}">
      <dgm:prSet/>
      <dgm:spPr/>
      <dgm:t>
        <a:bodyPr/>
        <a:lstStyle/>
        <a:p>
          <a:endParaRPr lang="en-US"/>
        </a:p>
      </dgm:t>
    </dgm:pt>
    <dgm:pt modelId="{B1448CF0-E759-334C-9251-179429F37EEB}" type="sibTrans" cxnId="{B860AEF0-2F98-2949-90FF-9886DCC9C8CD}">
      <dgm:prSet/>
      <dgm:spPr/>
      <dgm:t>
        <a:bodyPr/>
        <a:lstStyle/>
        <a:p>
          <a:endParaRPr lang="en-US"/>
        </a:p>
      </dgm:t>
    </dgm:pt>
    <dgm:pt modelId="{78D43034-FF70-C34C-940F-A0126218467C}">
      <dgm:prSet phldrT="[Text]"/>
      <dgm:spPr/>
      <dgm:t>
        <a:bodyPr/>
        <a:lstStyle/>
        <a:p>
          <a:r>
            <a:rPr lang="en-US" dirty="0" smtClean="0"/>
            <a:t>Browser</a:t>
          </a:r>
          <a:endParaRPr lang="en-US" dirty="0"/>
        </a:p>
      </dgm:t>
    </dgm:pt>
    <dgm:pt modelId="{044473B2-47DF-2B4C-BDA0-221C03A19B9E}" type="parTrans" cxnId="{2686DA77-8580-BC42-9B3C-5147182B27FA}">
      <dgm:prSet/>
      <dgm:spPr/>
      <dgm:t>
        <a:bodyPr/>
        <a:lstStyle/>
        <a:p>
          <a:endParaRPr lang="en-US"/>
        </a:p>
      </dgm:t>
    </dgm:pt>
    <dgm:pt modelId="{24136984-28E8-5741-ABA7-3C4803B5B73A}" type="sibTrans" cxnId="{2686DA77-8580-BC42-9B3C-5147182B27FA}">
      <dgm:prSet/>
      <dgm:spPr/>
      <dgm:t>
        <a:bodyPr/>
        <a:lstStyle/>
        <a:p>
          <a:endParaRPr lang="en-US"/>
        </a:p>
      </dgm:t>
    </dgm:pt>
    <dgm:pt modelId="{F8F62BFE-A752-D249-90CE-4968ED9F327F}" type="pres">
      <dgm:prSet presAssocID="{957FBB63-08FB-334E-80D1-DC3EB140D9B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B28F84-3644-494F-9EB0-75D9EA35C6CC}" type="pres">
      <dgm:prSet presAssocID="{AAD7C810-0B92-8D4A-8551-85EA202513A7}" presName="centerShape" presStyleLbl="node0" presStyleIdx="0" presStyleCnt="1"/>
      <dgm:spPr/>
      <dgm:t>
        <a:bodyPr/>
        <a:lstStyle/>
        <a:p>
          <a:endParaRPr lang="en-US"/>
        </a:p>
      </dgm:t>
    </dgm:pt>
    <dgm:pt modelId="{2BDA0D3F-7AEF-F64B-B879-4F1C2E6D8DFA}" type="pres">
      <dgm:prSet presAssocID="{1657283A-FFD8-F94B-974C-0A328F9186AC}" presName="parTrans" presStyleLbl="sibTrans2D1" presStyleIdx="0" presStyleCnt="2"/>
      <dgm:spPr/>
      <dgm:t>
        <a:bodyPr/>
        <a:lstStyle/>
        <a:p>
          <a:endParaRPr lang="en-US"/>
        </a:p>
      </dgm:t>
    </dgm:pt>
    <dgm:pt modelId="{2ABA3941-E401-F141-8FCF-7DC454FD7729}" type="pres">
      <dgm:prSet presAssocID="{1657283A-FFD8-F94B-974C-0A328F9186AC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722A8F9-B683-8B4B-8AFD-A48D8FF8AAF7}" type="pres">
      <dgm:prSet presAssocID="{55A78550-0E3E-0248-A81C-045AFBB5B754}" presName="node" presStyleLbl="node1" presStyleIdx="0" presStyleCnt="2" custRadScaleRad="109070" custRadScaleInc="-1019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6D5B78-F896-9449-AF35-F93E4DE96BA4}" type="pres">
      <dgm:prSet presAssocID="{044473B2-47DF-2B4C-BDA0-221C03A19B9E}" presName="parTrans" presStyleLbl="sibTrans2D1" presStyleIdx="1" presStyleCnt="2"/>
      <dgm:spPr/>
      <dgm:t>
        <a:bodyPr/>
        <a:lstStyle/>
        <a:p>
          <a:endParaRPr lang="en-US"/>
        </a:p>
      </dgm:t>
    </dgm:pt>
    <dgm:pt modelId="{D903934F-19CD-E945-89CA-F279A53191C1}" type="pres">
      <dgm:prSet presAssocID="{044473B2-47DF-2B4C-BDA0-221C03A19B9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2917F65-8CF5-B647-A47B-77DFB5BC699E}" type="pres">
      <dgm:prSet presAssocID="{78D43034-FF70-C34C-940F-A0126218467C}" presName="node" presStyleLbl="node1" presStyleIdx="1" presStyleCnt="2" custRadScaleRad="104064" custRadScaleInc="-1003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58BD27-5254-AC49-AA91-57D2360B8F53}" type="presOf" srcId="{044473B2-47DF-2B4C-BDA0-221C03A19B9E}" destId="{ED6D5B78-F896-9449-AF35-F93E4DE96BA4}" srcOrd="0" destOrd="0" presId="urn:microsoft.com/office/officeart/2005/8/layout/radial5"/>
    <dgm:cxn modelId="{0ED50513-AEF4-4743-A538-A966E4AB3631}" type="presOf" srcId="{1657283A-FFD8-F94B-974C-0A328F9186AC}" destId="{2ABA3941-E401-F141-8FCF-7DC454FD7729}" srcOrd="1" destOrd="0" presId="urn:microsoft.com/office/officeart/2005/8/layout/radial5"/>
    <dgm:cxn modelId="{2686DA77-8580-BC42-9B3C-5147182B27FA}" srcId="{AAD7C810-0B92-8D4A-8551-85EA202513A7}" destId="{78D43034-FF70-C34C-940F-A0126218467C}" srcOrd="1" destOrd="0" parTransId="{044473B2-47DF-2B4C-BDA0-221C03A19B9E}" sibTransId="{24136984-28E8-5741-ABA7-3C4803B5B73A}"/>
    <dgm:cxn modelId="{E2317DFD-D902-A64D-8223-DDA3C4F3D55D}" type="presOf" srcId="{55A78550-0E3E-0248-A81C-045AFBB5B754}" destId="{3722A8F9-B683-8B4B-8AFD-A48D8FF8AAF7}" srcOrd="0" destOrd="0" presId="urn:microsoft.com/office/officeart/2005/8/layout/radial5"/>
    <dgm:cxn modelId="{95E95839-67AC-3443-8551-B167953DE137}" type="presOf" srcId="{78D43034-FF70-C34C-940F-A0126218467C}" destId="{22917F65-8CF5-B647-A47B-77DFB5BC699E}" srcOrd="0" destOrd="0" presId="urn:microsoft.com/office/officeart/2005/8/layout/radial5"/>
    <dgm:cxn modelId="{BD6A73DE-654A-464C-B9EE-1AD5CF721B21}" type="presOf" srcId="{AAD7C810-0B92-8D4A-8551-85EA202513A7}" destId="{9EB28F84-3644-494F-9EB0-75D9EA35C6CC}" srcOrd="0" destOrd="0" presId="urn:microsoft.com/office/officeart/2005/8/layout/radial5"/>
    <dgm:cxn modelId="{B9F35E4F-5AE6-0542-86C0-B4CE2262723E}" type="presOf" srcId="{1657283A-FFD8-F94B-974C-0A328F9186AC}" destId="{2BDA0D3F-7AEF-F64B-B879-4F1C2E6D8DFA}" srcOrd="0" destOrd="0" presId="urn:microsoft.com/office/officeart/2005/8/layout/radial5"/>
    <dgm:cxn modelId="{8C0F716F-BBC4-1C43-A872-86ADBD7DCB53}" type="presOf" srcId="{044473B2-47DF-2B4C-BDA0-221C03A19B9E}" destId="{D903934F-19CD-E945-89CA-F279A53191C1}" srcOrd="1" destOrd="0" presId="urn:microsoft.com/office/officeart/2005/8/layout/radial5"/>
    <dgm:cxn modelId="{82AEC596-58F9-8849-9EDA-821BB9FBE31E}" type="presOf" srcId="{957FBB63-08FB-334E-80D1-DC3EB140D9B1}" destId="{F8F62BFE-A752-D249-90CE-4968ED9F327F}" srcOrd="0" destOrd="0" presId="urn:microsoft.com/office/officeart/2005/8/layout/radial5"/>
    <dgm:cxn modelId="{C945BDF3-676D-BE44-A54A-D50B8BF40E91}" srcId="{957FBB63-08FB-334E-80D1-DC3EB140D9B1}" destId="{AAD7C810-0B92-8D4A-8551-85EA202513A7}" srcOrd="0" destOrd="0" parTransId="{B1FE1419-EE67-CE49-BE35-D48CE9C4E80A}" sibTransId="{0C8F730E-F76D-9F4A-8C4B-C85810945A78}"/>
    <dgm:cxn modelId="{B860AEF0-2F98-2949-90FF-9886DCC9C8CD}" srcId="{AAD7C810-0B92-8D4A-8551-85EA202513A7}" destId="{55A78550-0E3E-0248-A81C-045AFBB5B754}" srcOrd="0" destOrd="0" parTransId="{1657283A-FFD8-F94B-974C-0A328F9186AC}" sibTransId="{B1448CF0-E759-334C-9251-179429F37EEB}"/>
    <dgm:cxn modelId="{F6ADA41F-9048-BD4D-B2F1-C3107436376B}" type="presParOf" srcId="{F8F62BFE-A752-D249-90CE-4968ED9F327F}" destId="{9EB28F84-3644-494F-9EB0-75D9EA35C6CC}" srcOrd="0" destOrd="0" presId="urn:microsoft.com/office/officeart/2005/8/layout/radial5"/>
    <dgm:cxn modelId="{BBC8A74F-D5F6-6C4C-9890-B10DD096B428}" type="presParOf" srcId="{F8F62BFE-A752-D249-90CE-4968ED9F327F}" destId="{2BDA0D3F-7AEF-F64B-B879-4F1C2E6D8DFA}" srcOrd="1" destOrd="0" presId="urn:microsoft.com/office/officeart/2005/8/layout/radial5"/>
    <dgm:cxn modelId="{251FEB3A-DA15-0D48-BBBA-88C027E0EAA5}" type="presParOf" srcId="{2BDA0D3F-7AEF-F64B-B879-4F1C2E6D8DFA}" destId="{2ABA3941-E401-F141-8FCF-7DC454FD7729}" srcOrd="0" destOrd="0" presId="urn:microsoft.com/office/officeart/2005/8/layout/radial5"/>
    <dgm:cxn modelId="{5E47A92F-1600-CD4A-88ED-9D75942F97C1}" type="presParOf" srcId="{F8F62BFE-A752-D249-90CE-4968ED9F327F}" destId="{3722A8F9-B683-8B4B-8AFD-A48D8FF8AAF7}" srcOrd="2" destOrd="0" presId="urn:microsoft.com/office/officeart/2005/8/layout/radial5"/>
    <dgm:cxn modelId="{4EE0A78A-F411-A949-8303-98BFD7BFD7F6}" type="presParOf" srcId="{F8F62BFE-A752-D249-90CE-4968ED9F327F}" destId="{ED6D5B78-F896-9449-AF35-F93E4DE96BA4}" srcOrd="3" destOrd="0" presId="urn:microsoft.com/office/officeart/2005/8/layout/radial5"/>
    <dgm:cxn modelId="{088A7620-FDBE-FA42-A08E-770149B858A0}" type="presParOf" srcId="{ED6D5B78-F896-9449-AF35-F93E4DE96BA4}" destId="{D903934F-19CD-E945-89CA-F279A53191C1}" srcOrd="0" destOrd="0" presId="urn:microsoft.com/office/officeart/2005/8/layout/radial5"/>
    <dgm:cxn modelId="{7B2A6D04-0A64-3042-B9BE-19350564F0FC}" type="presParOf" srcId="{F8F62BFE-A752-D249-90CE-4968ED9F327F}" destId="{22917F65-8CF5-B647-A47B-77DFB5BC699E}" srcOrd="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D90F93-5D25-B348-B795-7BE26155B98B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3B44FD-48D9-1845-BA2B-571B659169CE}">
      <dgm:prSet phldrT="[Text]"/>
      <dgm:spPr/>
      <dgm:t>
        <a:bodyPr/>
        <a:lstStyle/>
        <a:p>
          <a:r>
            <a:rPr lang="en-US" dirty="0" smtClean="0"/>
            <a:t>Front-end</a:t>
          </a:r>
          <a:endParaRPr lang="en-US" dirty="0"/>
        </a:p>
      </dgm:t>
    </dgm:pt>
    <dgm:pt modelId="{CABF3CA6-1C55-4346-B3D0-5204C6BCF76B}" type="parTrans" cxnId="{CD6B0478-2F00-C343-BBBD-AE2F0BAD81C2}">
      <dgm:prSet/>
      <dgm:spPr/>
      <dgm:t>
        <a:bodyPr/>
        <a:lstStyle/>
        <a:p>
          <a:endParaRPr lang="en-US"/>
        </a:p>
      </dgm:t>
    </dgm:pt>
    <dgm:pt modelId="{348C7DE5-0A9E-C947-B1C1-31873356DC5C}" type="sibTrans" cxnId="{CD6B0478-2F00-C343-BBBD-AE2F0BAD81C2}">
      <dgm:prSet/>
      <dgm:spPr/>
      <dgm:t>
        <a:bodyPr/>
        <a:lstStyle/>
        <a:p>
          <a:endParaRPr lang="en-US"/>
        </a:p>
      </dgm:t>
    </dgm:pt>
    <dgm:pt modelId="{30C97044-6D9B-374A-B6B4-209A32EB2DB8}">
      <dgm:prSet phldrT="[Text]"/>
      <dgm:spPr/>
      <dgm:t>
        <a:bodyPr/>
        <a:lstStyle/>
        <a:p>
          <a:r>
            <a:rPr lang="en-US" dirty="0" smtClean="0"/>
            <a:t>What users can “see”</a:t>
          </a:r>
          <a:endParaRPr lang="en-US" dirty="0"/>
        </a:p>
      </dgm:t>
    </dgm:pt>
    <dgm:pt modelId="{9FC5EC6F-9B5D-8447-B8B7-F64B60A12333}" type="parTrans" cxnId="{9E293CF5-F190-C245-948B-F44491DF0777}">
      <dgm:prSet/>
      <dgm:spPr/>
      <dgm:t>
        <a:bodyPr/>
        <a:lstStyle/>
        <a:p>
          <a:endParaRPr lang="en-US"/>
        </a:p>
      </dgm:t>
    </dgm:pt>
    <dgm:pt modelId="{5C885044-A680-5946-80EE-21619EE7F526}" type="sibTrans" cxnId="{9E293CF5-F190-C245-948B-F44491DF0777}">
      <dgm:prSet/>
      <dgm:spPr/>
      <dgm:t>
        <a:bodyPr/>
        <a:lstStyle/>
        <a:p>
          <a:endParaRPr lang="en-US"/>
        </a:p>
      </dgm:t>
    </dgm:pt>
    <dgm:pt modelId="{219E1295-9EBD-7F48-B50C-9C34680AA488}">
      <dgm:prSet phldrT="[Text]"/>
      <dgm:spPr/>
      <dgm:t>
        <a:bodyPr/>
        <a:lstStyle/>
        <a:p>
          <a:r>
            <a:rPr lang="en-US" dirty="0" smtClean="0"/>
            <a:t>Back-end</a:t>
          </a:r>
          <a:endParaRPr lang="en-US" dirty="0"/>
        </a:p>
      </dgm:t>
    </dgm:pt>
    <dgm:pt modelId="{52F5809C-D2D8-D642-AAC7-7DFA08E7CA31}" type="parTrans" cxnId="{B9B391A9-893D-B342-8CF4-719A6EF6A07C}">
      <dgm:prSet/>
      <dgm:spPr/>
      <dgm:t>
        <a:bodyPr/>
        <a:lstStyle/>
        <a:p>
          <a:endParaRPr lang="en-US"/>
        </a:p>
      </dgm:t>
    </dgm:pt>
    <dgm:pt modelId="{F4C70E6B-73F4-2649-9D2D-239374EC0934}" type="sibTrans" cxnId="{B9B391A9-893D-B342-8CF4-719A6EF6A07C}">
      <dgm:prSet/>
      <dgm:spPr/>
      <dgm:t>
        <a:bodyPr/>
        <a:lstStyle/>
        <a:p>
          <a:endParaRPr lang="en-US"/>
        </a:p>
      </dgm:t>
    </dgm:pt>
    <dgm:pt modelId="{D4104C2F-4F6D-624B-8C46-229797F19079}">
      <dgm:prSet phldrT="[Text]"/>
      <dgm:spPr/>
      <dgm:t>
        <a:bodyPr/>
        <a:lstStyle/>
        <a:p>
          <a:r>
            <a:rPr lang="en-US" dirty="0" smtClean="0"/>
            <a:t>What users can’t “see”</a:t>
          </a:r>
          <a:endParaRPr lang="en-US" dirty="0"/>
        </a:p>
      </dgm:t>
    </dgm:pt>
    <dgm:pt modelId="{36B8C4B3-A251-3F4E-A8D7-927F71135D55}" type="parTrans" cxnId="{52F9FBDA-425E-7C40-BE70-56442BF8AB99}">
      <dgm:prSet/>
      <dgm:spPr/>
      <dgm:t>
        <a:bodyPr/>
        <a:lstStyle/>
        <a:p>
          <a:endParaRPr lang="en-US"/>
        </a:p>
      </dgm:t>
    </dgm:pt>
    <dgm:pt modelId="{0930DDE8-BD73-374F-8DDF-F71714890175}" type="sibTrans" cxnId="{52F9FBDA-425E-7C40-BE70-56442BF8AB99}">
      <dgm:prSet/>
      <dgm:spPr/>
      <dgm:t>
        <a:bodyPr/>
        <a:lstStyle/>
        <a:p>
          <a:endParaRPr lang="en-US"/>
        </a:p>
      </dgm:t>
    </dgm:pt>
    <dgm:pt modelId="{D739F4D2-A122-EF40-812B-3969CEBF1805}">
      <dgm:prSet phldrT="[Text]"/>
      <dgm:spPr/>
      <dgm:t>
        <a:bodyPr/>
        <a:lstStyle/>
        <a:p>
          <a:r>
            <a:rPr lang="en-US" dirty="0" smtClean="0"/>
            <a:t>Ex. Buttons, Images, Text</a:t>
          </a:r>
          <a:endParaRPr lang="en-US" dirty="0"/>
        </a:p>
      </dgm:t>
    </dgm:pt>
    <dgm:pt modelId="{48AE259C-6A26-764C-AF45-450ACBD8FA38}" type="parTrans" cxnId="{66E8A7D8-69CA-F74B-9745-586E02E7645A}">
      <dgm:prSet/>
      <dgm:spPr/>
      <dgm:t>
        <a:bodyPr/>
        <a:lstStyle/>
        <a:p>
          <a:endParaRPr lang="en-US"/>
        </a:p>
      </dgm:t>
    </dgm:pt>
    <dgm:pt modelId="{FBF417E8-9BA0-E445-A1A5-8375A1C01C52}" type="sibTrans" cxnId="{66E8A7D8-69CA-F74B-9745-586E02E7645A}">
      <dgm:prSet/>
      <dgm:spPr/>
      <dgm:t>
        <a:bodyPr/>
        <a:lstStyle/>
        <a:p>
          <a:endParaRPr lang="en-US"/>
        </a:p>
      </dgm:t>
    </dgm:pt>
    <dgm:pt modelId="{FD81DAF8-38A5-5A46-A368-FEAFA68E1E8D}">
      <dgm:prSet phldrT="[Text]"/>
      <dgm:spPr/>
      <dgm:t>
        <a:bodyPr/>
        <a:lstStyle/>
        <a:p>
          <a:r>
            <a:rPr lang="en-US" dirty="0" smtClean="0"/>
            <a:t>Ex. Algorithms behind Logins, Search, etc.</a:t>
          </a:r>
          <a:endParaRPr lang="en-US" dirty="0"/>
        </a:p>
      </dgm:t>
    </dgm:pt>
    <dgm:pt modelId="{64D42937-16B0-0641-A15D-121D423D5BBD}" type="parTrans" cxnId="{7CC059D7-3B89-554A-9053-C463C12EF578}">
      <dgm:prSet/>
      <dgm:spPr/>
      <dgm:t>
        <a:bodyPr/>
        <a:lstStyle/>
        <a:p>
          <a:endParaRPr lang="en-US"/>
        </a:p>
      </dgm:t>
    </dgm:pt>
    <dgm:pt modelId="{87B9F324-7EAD-EA4E-B3F9-B44C49B1A450}" type="sibTrans" cxnId="{7CC059D7-3B89-554A-9053-C463C12EF578}">
      <dgm:prSet/>
      <dgm:spPr/>
      <dgm:t>
        <a:bodyPr/>
        <a:lstStyle/>
        <a:p>
          <a:endParaRPr lang="en-US"/>
        </a:p>
      </dgm:t>
    </dgm:pt>
    <dgm:pt modelId="{830A9388-D46E-6D46-9FC3-E21637C7F4A0}" type="pres">
      <dgm:prSet presAssocID="{2CD90F93-5D25-B348-B795-7BE26155B98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53EAFD-5C51-214B-AD14-3EC2306EBE38}" type="pres">
      <dgm:prSet presAssocID="{DA3B44FD-48D9-1845-BA2B-571B659169CE}" presName="composite" presStyleCnt="0"/>
      <dgm:spPr/>
    </dgm:pt>
    <dgm:pt modelId="{AFF3B8A7-FCAA-4143-901D-49444B16E003}" type="pres">
      <dgm:prSet presAssocID="{DA3B44FD-48D9-1845-BA2B-571B659169C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47E90-1D7F-2143-AB91-7C7C87FCB952}" type="pres">
      <dgm:prSet presAssocID="{DA3B44FD-48D9-1845-BA2B-571B659169C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BC827-CAF2-D847-9382-0D44581404A3}" type="pres">
      <dgm:prSet presAssocID="{348C7DE5-0A9E-C947-B1C1-31873356DC5C}" presName="space" presStyleCnt="0"/>
      <dgm:spPr/>
    </dgm:pt>
    <dgm:pt modelId="{9FA1AC5D-D80C-ED4A-AF84-D2C36638FACA}" type="pres">
      <dgm:prSet presAssocID="{219E1295-9EBD-7F48-B50C-9C34680AA488}" presName="composite" presStyleCnt="0"/>
      <dgm:spPr/>
    </dgm:pt>
    <dgm:pt modelId="{EC58EBCD-DB91-FA42-ABB0-36D6C747A52B}" type="pres">
      <dgm:prSet presAssocID="{219E1295-9EBD-7F48-B50C-9C34680AA48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A9B77-E227-0948-920B-E707B36D4FC1}" type="pres">
      <dgm:prSet presAssocID="{219E1295-9EBD-7F48-B50C-9C34680AA488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9157C2-3E98-2842-BC74-C053CC101472}" type="presOf" srcId="{219E1295-9EBD-7F48-B50C-9C34680AA488}" destId="{EC58EBCD-DB91-FA42-ABB0-36D6C747A52B}" srcOrd="0" destOrd="0" presId="urn:microsoft.com/office/officeart/2005/8/layout/hList1"/>
    <dgm:cxn modelId="{E7FDD89A-A4C3-4746-9BBB-02A8D96EF4A0}" type="presOf" srcId="{D739F4D2-A122-EF40-812B-3969CEBF1805}" destId="{E1F47E90-1D7F-2143-AB91-7C7C87FCB952}" srcOrd="0" destOrd="1" presId="urn:microsoft.com/office/officeart/2005/8/layout/hList1"/>
    <dgm:cxn modelId="{859C48A4-FD3E-AE44-B454-33720ED16536}" type="presOf" srcId="{DA3B44FD-48D9-1845-BA2B-571B659169CE}" destId="{AFF3B8A7-FCAA-4143-901D-49444B16E003}" srcOrd="0" destOrd="0" presId="urn:microsoft.com/office/officeart/2005/8/layout/hList1"/>
    <dgm:cxn modelId="{200C4868-C274-8F4F-8E61-8BB06E02D029}" type="presOf" srcId="{FD81DAF8-38A5-5A46-A368-FEAFA68E1E8D}" destId="{31AA9B77-E227-0948-920B-E707B36D4FC1}" srcOrd="0" destOrd="1" presId="urn:microsoft.com/office/officeart/2005/8/layout/hList1"/>
    <dgm:cxn modelId="{52F9FBDA-425E-7C40-BE70-56442BF8AB99}" srcId="{219E1295-9EBD-7F48-B50C-9C34680AA488}" destId="{D4104C2F-4F6D-624B-8C46-229797F19079}" srcOrd="0" destOrd="0" parTransId="{36B8C4B3-A251-3F4E-A8D7-927F71135D55}" sibTransId="{0930DDE8-BD73-374F-8DDF-F71714890175}"/>
    <dgm:cxn modelId="{9E293CF5-F190-C245-948B-F44491DF0777}" srcId="{DA3B44FD-48D9-1845-BA2B-571B659169CE}" destId="{30C97044-6D9B-374A-B6B4-209A32EB2DB8}" srcOrd="0" destOrd="0" parTransId="{9FC5EC6F-9B5D-8447-B8B7-F64B60A12333}" sibTransId="{5C885044-A680-5946-80EE-21619EE7F526}"/>
    <dgm:cxn modelId="{4A72D91A-4470-964E-AA9C-07DCCC175140}" type="presOf" srcId="{30C97044-6D9B-374A-B6B4-209A32EB2DB8}" destId="{E1F47E90-1D7F-2143-AB91-7C7C87FCB952}" srcOrd="0" destOrd="0" presId="urn:microsoft.com/office/officeart/2005/8/layout/hList1"/>
    <dgm:cxn modelId="{CD6B0478-2F00-C343-BBBD-AE2F0BAD81C2}" srcId="{2CD90F93-5D25-B348-B795-7BE26155B98B}" destId="{DA3B44FD-48D9-1845-BA2B-571B659169CE}" srcOrd="0" destOrd="0" parTransId="{CABF3CA6-1C55-4346-B3D0-5204C6BCF76B}" sibTransId="{348C7DE5-0A9E-C947-B1C1-31873356DC5C}"/>
    <dgm:cxn modelId="{B9B391A9-893D-B342-8CF4-719A6EF6A07C}" srcId="{2CD90F93-5D25-B348-B795-7BE26155B98B}" destId="{219E1295-9EBD-7F48-B50C-9C34680AA488}" srcOrd="1" destOrd="0" parTransId="{52F5809C-D2D8-D642-AAC7-7DFA08E7CA31}" sibTransId="{F4C70E6B-73F4-2649-9D2D-239374EC0934}"/>
    <dgm:cxn modelId="{3E3B5F56-73AF-4A41-8573-ED89DA194A8B}" type="presOf" srcId="{2CD90F93-5D25-B348-B795-7BE26155B98B}" destId="{830A9388-D46E-6D46-9FC3-E21637C7F4A0}" srcOrd="0" destOrd="0" presId="urn:microsoft.com/office/officeart/2005/8/layout/hList1"/>
    <dgm:cxn modelId="{7CC059D7-3B89-554A-9053-C463C12EF578}" srcId="{219E1295-9EBD-7F48-B50C-9C34680AA488}" destId="{FD81DAF8-38A5-5A46-A368-FEAFA68E1E8D}" srcOrd="1" destOrd="0" parTransId="{64D42937-16B0-0641-A15D-121D423D5BBD}" sibTransId="{87B9F324-7EAD-EA4E-B3F9-B44C49B1A450}"/>
    <dgm:cxn modelId="{BD9186CA-30B6-E04F-A706-E7CFB04EA095}" type="presOf" srcId="{D4104C2F-4F6D-624B-8C46-229797F19079}" destId="{31AA9B77-E227-0948-920B-E707B36D4FC1}" srcOrd="0" destOrd="0" presId="urn:microsoft.com/office/officeart/2005/8/layout/hList1"/>
    <dgm:cxn modelId="{66E8A7D8-69CA-F74B-9745-586E02E7645A}" srcId="{DA3B44FD-48D9-1845-BA2B-571B659169CE}" destId="{D739F4D2-A122-EF40-812B-3969CEBF1805}" srcOrd="1" destOrd="0" parTransId="{48AE259C-6A26-764C-AF45-450ACBD8FA38}" sibTransId="{FBF417E8-9BA0-E445-A1A5-8375A1C01C52}"/>
    <dgm:cxn modelId="{BF16105D-F60F-BD4B-AC02-4EAC24F758CF}" type="presParOf" srcId="{830A9388-D46E-6D46-9FC3-E21637C7F4A0}" destId="{BC53EAFD-5C51-214B-AD14-3EC2306EBE38}" srcOrd="0" destOrd="0" presId="urn:microsoft.com/office/officeart/2005/8/layout/hList1"/>
    <dgm:cxn modelId="{CDF20653-906E-1748-A104-CA0092B6C414}" type="presParOf" srcId="{BC53EAFD-5C51-214B-AD14-3EC2306EBE38}" destId="{AFF3B8A7-FCAA-4143-901D-49444B16E003}" srcOrd="0" destOrd="0" presId="urn:microsoft.com/office/officeart/2005/8/layout/hList1"/>
    <dgm:cxn modelId="{2B3D4184-979C-D54E-81EB-E8FA687F3305}" type="presParOf" srcId="{BC53EAFD-5C51-214B-AD14-3EC2306EBE38}" destId="{E1F47E90-1D7F-2143-AB91-7C7C87FCB952}" srcOrd="1" destOrd="0" presId="urn:microsoft.com/office/officeart/2005/8/layout/hList1"/>
    <dgm:cxn modelId="{FE3B1CF0-6FB2-404B-AC05-230AAD752498}" type="presParOf" srcId="{830A9388-D46E-6D46-9FC3-E21637C7F4A0}" destId="{C17BC827-CAF2-D847-9382-0D44581404A3}" srcOrd="1" destOrd="0" presId="urn:microsoft.com/office/officeart/2005/8/layout/hList1"/>
    <dgm:cxn modelId="{38B81D7F-F6FA-354C-BBBD-D7DAEDC61A95}" type="presParOf" srcId="{830A9388-D46E-6D46-9FC3-E21637C7F4A0}" destId="{9FA1AC5D-D80C-ED4A-AF84-D2C36638FACA}" srcOrd="2" destOrd="0" presId="urn:microsoft.com/office/officeart/2005/8/layout/hList1"/>
    <dgm:cxn modelId="{AA65FDBC-70FD-B14A-9B77-FD9B1A805D6D}" type="presParOf" srcId="{9FA1AC5D-D80C-ED4A-AF84-D2C36638FACA}" destId="{EC58EBCD-DB91-FA42-ABB0-36D6C747A52B}" srcOrd="0" destOrd="0" presId="urn:microsoft.com/office/officeart/2005/8/layout/hList1"/>
    <dgm:cxn modelId="{2BD2B2A9-51E3-8D46-846A-6AFA94C13EA5}" type="presParOf" srcId="{9FA1AC5D-D80C-ED4A-AF84-D2C36638FACA}" destId="{31AA9B77-E227-0948-920B-E707B36D4F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F58C47-6F1F-D04E-8256-A1514ADFFBB5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30ED67-C898-6348-9D35-EC478769282E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64D98DDE-1552-8B43-91A8-5B824B6A5B8B}" type="parTrans" cxnId="{1E8BABA1-0CBA-1C42-AE8A-1BD90977B9ED}">
      <dgm:prSet/>
      <dgm:spPr/>
      <dgm:t>
        <a:bodyPr/>
        <a:lstStyle/>
        <a:p>
          <a:endParaRPr lang="en-US"/>
        </a:p>
      </dgm:t>
    </dgm:pt>
    <dgm:pt modelId="{88F4609C-C2D1-9347-9A54-E81B1C27DA78}" type="sibTrans" cxnId="{1E8BABA1-0CBA-1C42-AE8A-1BD90977B9ED}">
      <dgm:prSet/>
      <dgm:spPr/>
      <dgm:t>
        <a:bodyPr/>
        <a:lstStyle/>
        <a:p>
          <a:endParaRPr lang="en-US"/>
        </a:p>
      </dgm:t>
    </dgm:pt>
    <dgm:pt modelId="{65CB101B-4187-0A4A-A41D-C7465C7254A8}">
      <dgm:prSet phldrT="[Text]" custT="1"/>
      <dgm:spPr/>
      <dgm:t>
        <a:bodyPr/>
        <a:lstStyle/>
        <a:p>
          <a:r>
            <a:rPr lang="en-US" sz="2400" dirty="0" smtClean="0"/>
            <a:t>Structure</a:t>
          </a:r>
          <a:endParaRPr lang="en-US" sz="2400" dirty="0"/>
        </a:p>
      </dgm:t>
    </dgm:pt>
    <dgm:pt modelId="{5FBEAF7B-B3A1-7849-8DA0-3BB86C7DCB3A}" type="parTrans" cxnId="{DC9D037F-2974-F941-9509-0348093E7492}">
      <dgm:prSet/>
      <dgm:spPr/>
      <dgm:t>
        <a:bodyPr/>
        <a:lstStyle/>
        <a:p>
          <a:endParaRPr lang="en-US"/>
        </a:p>
      </dgm:t>
    </dgm:pt>
    <dgm:pt modelId="{720D9AFA-8CF2-2048-823E-C342627A003C}" type="sibTrans" cxnId="{DC9D037F-2974-F941-9509-0348093E7492}">
      <dgm:prSet/>
      <dgm:spPr/>
      <dgm:t>
        <a:bodyPr/>
        <a:lstStyle/>
        <a:p>
          <a:endParaRPr lang="en-US"/>
        </a:p>
      </dgm:t>
    </dgm:pt>
    <dgm:pt modelId="{01C0F4F7-E155-BB4E-A937-3C82734E79D7}">
      <dgm:prSet phldrT="[Text]" custT="1"/>
      <dgm:spPr/>
      <dgm:t>
        <a:bodyPr/>
        <a:lstStyle/>
        <a:p>
          <a:r>
            <a:rPr lang="en-US" sz="2400" dirty="0" smtClean="0"/>
            <a:t>= Skeleton</a:t>
          </a:r>
          <a:endParaRPr lang="en-US" sz="2400" dirty="0"/>
        </a:p>
      </dgm:t>
    </dgm:pt>
    <dgm:pt modelId="{2432B4C2-CF92-364B-AB6D-6F5D3D5355F8}" type="parTrans" cxnId="{23DFE0AD-5159-0E41-86C9-94E3D79B0241}">
      <dgm:prSet/>
      <dgm:spPr/>
      <dgm:t>
        <a:bodyPr/>
        <a:lstStyle/>
        <a:p>
          <a:endParaRPr lang="en-US"/>
        </a:p>
      </dgm:t>
    </dgm:pt>
    <dgm:pt modelId="{0145E706-F792-754C-B1C3-C0B1BD1955FF}" type="sibTrans" cxnId="{23DFE0AD-5159-0E41-86C9-94E3D79B0241}">
      <dgm:prSet/>
      <dgm:spPr/>
      <dgm:t>
        <a:bodyPr/>
        <a:lstStyle/>
        <a:p>
          <a:endParaRPr lang="en-US"/>
        </a:p>
      </dgm:t>
    </dgm:pt>
    <dgm:pt modelId="{C17F4FE1-85BC-7346-AF12-1E09857C0A87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3CE3A356-56A0-2748-ADED-E2F1F0024707}" type="parTrans" cxnId="{2626EC58-8462-0946-9387-B33282EA03EF}">
      <dgm:prSet/>
      <dgm:spPr/>
      <dgm:t>
        <a:bodyPr/>
        <a:lstStyle/>
        <a:p>
          <a:endParaRPr lang="en-US"/>
        </a:p>
      </dgm:t>
    </dgm:pt>
    <dgm:pt modelId="{03211024-96C7-DB4E-872D-09590F32FF8A}" type="sibTrans" cxnId="{2626EC58-8462-0946-9387-B33282EA03EF}">
      <dgm:prSet/>
      <dgm:spPr/>
      <dgm:t>
        <a:bodyPr/>
        <a:lstStyle/>
        <a:p>
          <a:endParaRPr lang="en-US"/>
        </a:p>
      </dgm:t>
    </dgm:pt>
    <dgm:pt modelId="{1945AE70-8B48-A645-A30B-9578233855AB}">
      <dgm:prSet phldrT="[Text]" custT="1"/>
      <dgm:spPr/>
      <dgm:t>
        <a:bodyPr/>
        <a:lstStyle/>
        <a:p>
          <a:r>
            <a:rPr lang="en-US" sz="2400" dirty="0" smtClean="0"/>
            <a:t>Design</a:t>
          </a:r>
          <a:endParaRPr lang="en-US" sz="2400" dirty="0"/>
        </a:p>
      </dgm:t>
    </dgm:pt>
    <dgm:pt modelId="{60BA6632-DD94-AD4D-A19E-972F4615FBA7}" type="parTrans" cxnId="{A0CC3B6B-4FF1-F247-8F27-DE4E6A3C223E}">
      <dgm:prSet/>
      <dgm:spPr/>
      <dgm:t>
        <a:bodyPr/>
        <a:lstStyle/>
        <a:p>
          <a:endParaRPr lang="en-US"/>
        </a:p>
      </dgm:t>
    </dgm:pt>
    <dgm:pt modelId="{DFE36A33-E0A7-5D45-A91F-6D4F9B7B2D76}" type="sibTrans" cxnId="{A0CC3B6B-4FF1-F247-8F27-DE4E6A3C223E}">
      <dgm:prSet/>
      <dgm:spPr/>
      <dgm:t>
        <a:bodyPr/>
        <a:lstStyle/>
        <a:p>
          <a:endParaRPr lang="en-US"/>
        </a:p>
      </dgm:t>
    </dgm:pt>
    <dgm:pt modelId="{B719900E-547E-A748-A8CD-4E1FA02A3D7E}">
      <dgm:prSet phldrT="[Text]" custT="1"/>
      <dgm:spPr/>
      <dgm:t>
        <a:bodyPr/>
        <a:lstStyle/>
        <a:p>
          <a:r>
            <a:rPr lang="en-US" sz="2400" dirty="0" smtClean="0"/>
            <a:t>= Clothes</a:t>
          </a:r>
          <a:endParaRPr lang="en-US" sz="2400" dirty="0"/>
        </a:p>
      </dgm:t>
    </dgm:pt>
    <dgm:pt modelId="{036C8BFB-5EE2-5445-9FE1-3CDC4B452072}" type="parTrans" cxnId="{C6D6F515-77BC-374A-AA86-765D64DF88D2}">
      <dgm:prSet/>
      <dgm:spPr/>
      <dgm:t>
        <a:bodyPr/>
        <a:lstStyle/>
        <a:p>
          <a:endParaRPr lang="en-US"/>
        </a:p>
      </dgm:t>
    </dgm:pt>
    <dgm:pt modelId="{68A8E9DA-C0BF-AA41-87B4-5A23B6A47356}" type="sibTrans" cxnId="{C6D6F515-77BC-374A-AA86-765D64DF88D2}">
      <dgm:prSet/>
      <dgm:spPr/>
      <dgm:t>
        <a:bodyPr/>
        <a:lstStyle/>
        <a:p>
          <a:endParaRPr lang="en-US"/>
        </a:p>
      </dgm:t>
    </dgm:pt>
    <dgm:pt modelId="{1A86C4BE-BBBA-654A-AD67-47A837FCF8D8}">
      <dgm:prSet phldrT="[Text]"/>
      <dgm:spPr/>
      <dgm:t>
        <a:bodyPr/>
        <a:lstStyle/>
        <a:p>
          <a:r>
            <a:rPr lang="en-US" dirty="0" err="1" smtClean="0"/>
            <a:t>Javascript</a:t>
          </a:r>
          <a:endParaRPr lang="en-US" dirty="0"/>
        </a:p>
      </dgm:t>
    </dgm:pt>
    <dgm:pt modelId="{5D80D490-3313-6B44-8D82-87726B2D2818}" type="parTrans" cxnId="{B8FC5651-C297-0847-8CE4-27D2A0EE180F}">
      <dgm:prSet/>
      <dgm:spPr/>
      <dgm:t>
        <a:bodyPr/>
        <a:lstStyle/>
        <a:p>
          <a:endParaRPr lang="en-US"/>
        </a:p>
      </dgm:t>
    </dgm:pt>
    <dgm:pt modelId="{755FF50D-C37F-8A4B-A868-E27723B85A09}" type="sibTrans" cxnId="{B8FC5651-C297-0847-8CE4-27D2A0EE180F}">
      <dgm:prSet/>
      <dgm:spPr/>
      <dgm:t>
        <a:bodyPr/>
        <a:lstStyle/>
        <a:p>
          <a:endParaRPr lang="en-US"/>
        </a:p>
      </dgm:t>
    </dgm:pt>
    <dgm:pt modelId="{66EFAA9B-F0A0-084D-B271-B67F221A0244}">
      <dgm:prSet phldrT="[Text]" custT="1"/>
      <dgm:spPr/>
      <dgm:t>
        <a:bodyPr/>
        <a:lstStyle/>
        <a:p>
          <a:r>
            <a:rPr lang="en-US" sz="2400" dirty="0" smtClean="0"/>
            <a:t>Function</a:t>
          </a:r>
          <a:endParaRPr lang="en-US" sz="2400" dirty="0"/>
        </a:p>
      </dgm:t>
    </dgm:pt>
    <dgm:pt modelId="{49DEC09F-979A-AE4D-87FE-4AFB5450F5AB}" type="parTrans" cxnId="{2553C383-6EB7-7E44-AB35-48A9865EE370}">
      <dgm:prSet/>
      <dgm:spPr/>
      <dgm:t>
        <a:bodyPr/>
        <a:lstStyle/>
        <a:p>
          <a:endParaRPr lang="en-US"/>
        </a:p>
      </dgm:t>
    </dgm:pt>
    <dgm:pt modelId="{216D65E2-86D2-CE42-B5A9-79714E8D9602}" type="sibTrans" cxnId="{2553C383-6EB7-7E44-AB35-48A9865EE370}">
      <dgm:prSet/>
      <dgm:spPr/>
      <dgm:t>
        <a:bodyPr/>
        <a:lstStyle/>
        <a:p>
          <a:endParaRPr lang="en-US"/>
        </a:p>
      </dgm:t>
    </dgm:pt>
    <dgm:pt modelId="{AA750F66-13F7-9041-9DBB-333C521656D6}">
      <dgm:prSet phldrT="[Text]" custT="1"/>
      <dgm:spPr/>
      <dgm:t>
        <a:bodyPr/>
        <a:lstStyle/>
        <a:p>
          <a:r>
            <a:rPr lang="en-US" sz="2400" dirty="0" smtClean="0"/>
            <a:t>= Muscle</a:t>
          </a:r>
          <a:endParaRPr lang="en-US" sz="2400" dirty="0"/>
        </a:p>
      </dgm:t>
    </dgm:pt>
    <dgm:pt modelId="{E8B7342E-9BE3-DE49-9D06-2256B20E254B}" type="parTrans" cxnId="{7BC8D885-114B-AC48-B77E-FB3DB5C3AB0E}">
      <dgm:prSet/>
      <dgm:spPr/>
      <dgm:t>
        <a:bodyPr/>
        <a:lstStyle/>
        <a:p>
          <a:endParaRPr lang="en-US"/>
        </a:p>
      </dgm:t>
    </dgm:pt>
    <dgm:pt modelId="{8BEC88CD-76F8-C047-A4FD-9F9AD70C6F98}" type="sibTrans" cxnId="{7BC8D885-114B-AC48-B77E-FB3DB5C3AB0E}">
      <dgm:prSet/>
      <dgm:spPr/>
      <dgm:t>
        <a:bodyPr/>
        <a:lstStyle/>
        <a:p>
          <a:endParaRPr lang="en-US"/>
        </a:p>
      </dgm:t>
    </dgm:pt>
    <dgm:pt modelId="{C0367F69-F075-024E-9E60-DB7940E034AA}" type="pres">
      <dgm:prSet presAssocID="{3BF58C47-6F1F-D04E-8256-A1514ADFFB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F0DEA3-5B8B-3845-8E6A-EE3108E04E35}" type="pres">
      <dgm:prSet presAssocID="{E730ED67-C898-6348-9D35-EC478769282E}" presName="composite" presStyleCnt="0"/>
      <dgm:spPr/>
    </dgm:pt>
    <dgm:pt modelId="{75FA72ED-0441-A04A-9DCF-36FB4C47F3A8}" type="pres">
      <dgm:prSet presAssocID="{E730ED67-C898-6348-9D35-EC478769282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7F8944-1D50-D64C-AE9E-C87730F03B87}" type="pres">
      <dgm:prSet presAssocID="{E730ED67-C898-6348-9D35-EC478769282E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3B27E-5746-2D40-9EF2-E395A21FC162}" type="pres">
      <dgm:prSet presAssocID="{88F4609C-C2D1-9347-9A54-E81B1C27DA78}" presName="space" presStyleCnt="0"/>
      <dgm:spPr/>
    </dgm:pt>
    <dgm:pt modelId="{3F505218-8482-474D-A2C0-88E093662F18}" type="pres">
      <dgm:prSet presAssocID="{C17F4FE1-85BC-7346-AF12-1E09857C0A87}" presName="composite" presStyleCnt="0"/>
      <dgm:spPr/>
    </dgm:pt>
    <dgm:pt modelId="{7AE91413-AB9A-254C-9E8B-7D9552252CF7}" type="pres">
      <dgm:prSet presAssocID="{C17F4FE1-85BC-7346-AF12-1E09857C0A8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2CCEF-E48F-7847-A6CC-B69B93598BAC}" type="pres">
      <dgm:prSet presAssocID="{C17F4FE1-85BC-7346-AF12-1E09857C0A87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D7CE9-876A-9E47-A22D-EA3EAF02C593}" type="pres">
      <dgm:prSet presAssocID="{03211024-96C7-DB4E-872D-09590F32FF8A}" presName="space" presStyleCnt="0"/>
      <dgm:spPr/>
    </dgm:pt>
    <dgm:pt modelId="{2870C7CC-0C1D-A44E-96B6-7D159F17E84A}" type="pres">
      <dgm:prSet presAssocID="{1A86C4BE-BBBA-654A-AD67-47A837FCF8D8}" presName="composite" presStyleCnt="0"/>
      <dgm:spPr/>
    </dgm:pt>
    <dgm:pt modelId="{1123E4F1-4B02-334E-A135-BA36098636EC}" type="pres">
      <dgm:prSet presAssocID="{1A86C4BE-BBBA-654A-AD67-47A837FCF8D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BCC0A-9297-CA4A-B076-EA7F63332B57}" type="pres">
      <dgm:prSet presAssocID="{1A86C4BE-BBBA-654A-AD67-47A837FCF8D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FC5651-C297-0847-8CE4-27D2A0EE180F}" srcId="{3BF58C47-6F1F-D04E-8256-A1514ADFFBB5}" destId="{1A86C4BE-BBBA-654A-AD67-47A837FCF8D8}" srcOrd="2" destOrd="0" parTransId="{5D80D490-3313-6B44-8D82-87726B2D2818}" sibTransId="{755FF50D-C37F-8A4B-A868-E27723B85A09}"/>
    <dgm:cxn modelId="{61D73DD6-0FCE-2642-A4B7-80EF6FA01D36}" type="presOf" srcId="{3BF58C47-6F1F-D04E-8256-A1514ADFFBB5}" destId="{C0367F69-F075-024E-9E60-DB7940E034AA}" srcOrd="0" destOrd="0" presId="urn:microsoft.com/office/officeart/2005/8/layout/hList1"/>
    <dgm:cxn modelId="{1E8BABA1-0CBA-1C42-AE8A-1BD90977B9ED}" srcId="{3BF58C47-6F1F-D04E-8256-A1514ADFFBB5}" destId="{E730ED67-C898-6348-9D35-EC478769282E}" srcOrd="0" destOrd="0" parTransId="{64D98DDE-1552-8B43-91A8-5B824B6A5B8B}" sibTransId="{88F4609C-C2D1-9347-9A54-E81B1C27DA78}"/>
    <dgm:cxn modelId="{D6E03544-6CC7-0744-98BF-7E137B688987}" type="presOf" srcId="{B719900E-547E-A748-A8CD-4E1FA02A3D7E}" destId="{DFA2CCEF-E48F-7847-A6CC-B69B93598BAC}" srcOrd="0" destOrd="1" presId="urn:microsoft.com/office/officeart/2005/8/layout/hList1"/>
    <dgm:cxn modelId="{C6D6F515-77BC-374A-AA86-765D64DF88D2}" srcId="{C17F4FE1-85BC-7346-AF12-1E09857C0A87}" destId="{B719900E-547E-A748-A8CD-4E1FA02A3D7E}" srcOrd="1" destOrd="0" parTransId="{036C8BFB-5EE2-5445-9FE1-3CDC4B452072}" sibTransId="{68A8E9DA-C0BF-AA41-87B4-5A23B6A47356}"/>
    <dgm:cxn modelId="{43E47073-3468-F349-9472-92AF7C747144}" type="presOf" srcId="{C17F4FE1-85BC-7346-AF12-1E09857C0A87}" destId="{7AE91413-AB9A-254C-9E8B-7D9552252CF7}" srcOrd="0" destOrd="0" presId="urn:microsoft.com/office/officeart/2005/8/layout/hList1"/>
    <dgm:cxn modelId="{9607BC0B-83B3-3040-94F2-20FFBF306F73}" type="presOf" srcId="{E730ED67-C898-6348-9D35-EC478769282E}" destId="{75FA72ED-0441-A04A-9DCF-36FB4C47F3A8}" srcOrd="0" destOrd="0" presId="urn:microsoft.com/office/officeart/2005/8/layout/hList1"/>
    <dgm:cxn modelId="{EDF7EDE8-91D6-CA45-AEF2-C970B0E34353}" type="presOf" srcId="{1945AE70-8B48-A645-A30B-9578233855AB}" destId="{DFA2CCEF-E48F-7847-A6CC-B69B93598BAC}" srcOrd="0" destOrd="0" presId="urn:microsoft.com/office/officeart/2005/8/layout/hList1"/>
    <dgm:cxn modelId="{DC9D037F-2974-F941-9509-0348093E7492}" srcId="{E730ED67-C898-6348-9D35-EC478769282E}" destId="{65CB101B-4187-0A4A-A41D-C7465C7254A8}" srcOrd="0" destOrd="0" parTransId="{5FBEAF7B-B3A1-7849-8DA0-3BB86C7DCB3A}" sibTransId="{720D9AFA-8CF2-2048-823E-C342627A003C}"/>
    <dgm:cxn modelId="{74466EF5-0800-3D47-8721-1351A2A97AEC}" type="presOf" srcId="{1A86C4BE-BBBA-654A-AD67-47A837FCF8D8}" destId="{1123E4F1-4B02-334E-A135-BA36098636EC}" srcOrd="0" destOrd="0" presId="urn:microsoft.com/office/officeart/2005/8/layout/hList1"/>
    <dgm:cxn modelId="{2626EC58-8462-0946-9387-B33282EA03EF}" srcId="{3BF58C47-6F1F-D04E-8256-A1514ADFFBB5}" destId="{C17F4FE1-85BC-7346-AF12-1E09857C0A87}" srcOrd="1" destOrd="0" parTransId="{3CE3A356-56A0-2748-ADED-E2F1F0024707}" sibTransId="{03211024-96C7-DB4E-872D-09590F32FF8A}"/>
    <dgm:cxn modelId="{FFE1DE67-0FBC-F242-A90C-5FDEE0F1F4A8}" type="presOf" srcId="{AA750F66-13F7-9041-9DBB-333C521656D6}" destId="{4A3BCC0A-9297-CA4A-B076-EA7F63332B57}" srcOrd="0" destOrd="1" presId="urn:microsoft.com/office/officeart/2005/8/layout/hList1"/>
    <dgm:cxn modelId="{8047B001-12DF-B341-BE93-2060489963D8}" type="presOf" srcId="{65CB101B-4187-0A4A-A41D-C7465C7254A8}" destId="{4A7F8944-1D50-D64C-AE9E-C87730F03B87}" srcOrd="0" destOrd="0" presId="urn:microsoft.com/office/officeart/2005/8/layout/hList1"/>
    <dgm:cxn modelId="{F9117C5C-7AD9-1743-9A17-74EF67C67710}" type="presOf" srcId="{01C0F4F7-E155-BB4E-A937-3C82734E79D7}" destId="{4A7F8944-1D50-D64C-AE9E-C87730F03B87}" srcOrd="0" destOrd="1" presId="urn:microsoft.com/office/officeart/2005/8/layout/hList1"/>
    <dgm:cxn modelId="{A962F261-7AB9-7041-B7AB-4821F425A965}" type="presOf" srcId="{66EFAA9B-F0A0-084D-B271-B67F221A0244}" destId="{4A3BCC0A-9297-CA4A-B076-EA7F63332B57}" srcOrd="0" destOrd="0" presId="urn:microsoft.com/office/officeart/2005/8/layout/hList1"/>
    <dgm:cxn modelId="{7BC8D885-114B-AC48-B77E-FB3DB5C3AB0E}" srcId="{1A86C4BE-BBBA-654A-AD67-47A837FCF8D8}" destId="{AA750F66-13F7-9041-9DBB-333C521656D6}" srcOrd="1" destOrd="0" parTransId="{E8B7342E-9BE3-DE49-9D06-2256B20E254B}" sibTransId="{8BEC88CD-76F8-C047-A4FD-9F9AD70C6F98}"/>
    <dgm:cxn modelId="{2553C383-6EB7-7E44-AB35-48A9865EE370}" srcId="{1A86C4BE-BBBA-654A-AD67-47A837FCF8D8}" destId="{66EFAA9B-F0A0-084D-B271-B67F221A0244}" srcOrd="0" destOrd="0" parTransId="{49DEC09F-979A-AE4D-87FE-4AFB5450F5AB}" sibTransId="{216D65E2-86D2-CE42-B5A9-79714E8D9602}"/>
    <dgm:cxn modelId="{23DFE0AD-5159-0E41-86C9-94E3D79B0241}" srcId="{E730ED67-C898-6348-9D35-EC478769282E}" destId="{01C0F4F7-E155-BB4E-A937-3C82734E79D7}" srcOrd="1" destOrd="0" parTransId="{2432B4C2-CF92-364B-AB6D-6F5D3D5355F8}" sibTransId="{0145E706-F792-754C-B1C3-C0B1BD1955FF}"/>
    <dgm:cxn modelId="{A0CC3B6B-4FF1-F247-8F27-DE4E6A3C223E}" srcId="{C17F4FE1-85BC-7346-AF12-1E09857C0A87}" destId="{1945AE70-8B48-A645-A30B-9578233855AB}" srcOrd="0" destOrd="0" parTransId="{60BA6632-DD94-AD4D-A19E-972F4615FBA7}" sibTransId="{DFE36A33-E0A7-5D45-A91F-6D4F9B7B2D76}"/>
    <dgm:cxn modelId="{02106428-A136-D646-928B-CA8B29EA39F7}" type="presParOf" srcId="{C0367F69-F075-024E-9E60-DB7940E034AA}" destId="{2DF0DEA3-5B8B-3845-8E6A-EE3108E04E35}" srcOrd="0" destOrd="0" presId="urn:microsoft.com/office/officeart/2005/8/layout/hList1"/>
    <dgm:cxn modelId="{742F7BCA-C91F-B745-A680-203FB7EBEE5E}" type="presParOf" srcId="{2DF0DEA3-5B8B-3845-8E6A-EE3108E04E35}" destId="{75FA72ED-0441-A04A-9DCF-36FB4C47F3A8}" srcOrd="0" destOrd="0" presId="urn:microsoft.com/office/officeart/2005/8/layout/hList1"/>
    <dgm:cxn modelId="{BDFDE754-A469-D740-8130-F4928B4EF9CD}" type="presParOf" srcId="{2DF0DEA3-5B8B-3845-8E6A-EE3108E04E35}" destId="{4A7F8944-1D50-D64C-AE9E-C87730F03B87}" srcOrd="1" destOrd="0" presId="urn:microsoft.com/office/officeart/2005/8/layout/hList1"/>
    <dgm:cxn modelId="{DBE5E93D-2813-E54A-A6C4-AE5D09666395}" type="presParOf" srcId="{C0367F69-F075-024E-9E60-DB7940E034AA}" destId="{FDD3B27E-5746-2D40-9EF2-E395A21FC162}" srcOrd="1" destOrd="0" presId="urn:microsoft.com/office/officeart/2005/8/layout/hList1"/>
    <dgm:cxn modelId="{8E94F3F2-58F6-7544-957E-57F09F75ACED}" type="presParOf" srcId="{C0367F69-F075-024E-9E60-DB7940E034AA}" destId="{3F505218-8482-474D-A2C0-88E093662F18}" srcOrd="2" destOrd="0" presId="urn:microsoft.com/office/officeart/2005/8/layout/hList1"/>
    <dgm:cxn modelId="{487F4505-6A2F-9C41-A402-BC055E80F507}" type="presParOf" srcId="{3F505218-8482-474D-A2C0-88E093662F18}" destId="{7AE91413-AB9A-254C-9E8B-7D9552252CF7}" srcOrd="0" destOrd="0" presId="urn:microsoft.com/office/officeart/2005/8/layout/hList1"/>
    <dgm:cxn modelId="{3058AF77-D62D-2F49-902C-F699CDBF9E4B}" type="presParOf" srcId="{3F505218-8482-474D-A2C0-88E093662F18}" destId="{DFA2CCEF-E48F-7847-A6CC-B69B93598BAC}" srcOrd="1" destOrd="0" presId="urn:microsoft.com/office/officeart/2005/8/layout/hList1"/>
    <dgm:cxn modelId="{B3695EB2-8890-4E43-85DF-DFA97037918C}" type="presParOf" srcId="{C0367F69-F075-024E-9E60-DB7940E034AA}" destId="{D29D7CE9-876A-9E47-A22D-EA3EAF02C593}" srcOrd="3" destOrd="0" presId="urn:microsoft.com/office/officeart/2005/8/layout/hList1"/>
    <dgm:cxn modelId="{AE4A8152-D435-1949-8975-7D36341E35B2}" type="presParOf" srcId="{C0367F69-F075-024E-9E60-DB7940E034AA}" destId="{2870C7CC-0C1D-A44E-96B6-7D159F17E84A}" srcOrd="4" destOrd="0" presId="urn:microsoft.com/office/officeart/2005/8/layout/hList1"/>
    <dgm:cxn modelId="{E5A26977-948B-4D45-8829-1344E40CB85F}" type="presParOf" srcId="{2870C7CC-0C1D-A44E-96B6-7D159F17E84A}" destId="{1123E4F1-4B02-334E-A135-BA36098636EC}" srcOrd="0" destOrd="0" presId="urn:microsoft.com/office/officeart/2005/8/layout/hList1"/>
    <dgm:cxn modelId="{2667DA7B-FA59-6444-AE79-072DA426A8BC}" type="presParOf" srcId="{2870C7CC-0C1D-A44E-96B6-7D159F17E84A}" destId="{4A3BCC0A-9297-CA4A-B076-EA7F63332B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717C31-2F56-9C44-B749-B8A2D23C199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3E880C-16FB-BB4B-9391-B7A53E450C45}">
      <dgm:prSet phldrT="[Text]"/>
      <dgm:spPr/>
      <dgm:t>
        <a:bodyPr/>
        <a:lstStyle/>
        <a:p>
          <a:r>
            <a:rPr lang="en-US" dirty="0" smtClean="0"/>
            <a:t>Web Browser</a:t>
          </a:r>
          <a:endParaRPr lang="en-US" dirty="0"/>
        </a:p>
      </dgm:t>
    </dgm:pt>
    <dgm:pt modelId="{DFFC1422-8F94-0948-AE47-AF615660A435}" type="parTrans" cxnId="{AB105B86-D3AF-1049-A49E-ABAB821CC5CB}">
      <dgm:prSet/>
      <dgm:spPr/>
      <dgm:t>
        <a:bodyPr/>
        <a:lstStyle/>
        <a:p>
          <a:endParaRPr lang="en-US"/>
        </a:p>
      </dgm:t>
    </dgm:pt>
    <dgm:pt modelId="{25B43B31-EA87-2B4E-B957-4AFD865D1369}" type="sibTrans" cxnId="{AB105B86-D3AF-1049-A49E-ABAB821CC5CB}">
      <dgm:prSet/>
      <dgm:spPr/>
      <dgm:t>
        <a:bodyPr/>
        <a:lstStyle/>
        <a:p>
          <a:endParaRPr lang="en-US"/>
        </a:p>
      </dgm:t>
    </dgm:pt>
    <dgm:pt modelId="{EC62FCF4-1A0C-3942-925E-AB6CFB1AAB84}">
      <dgm:prSet phldrT="[Text]"/>
      <dgm:spPr/>
      <dgm:t>
        <a:bodyPr/>
        <a:lstStyle/>
        <a:p>
          <a:r>
            <a:rPr lang="en-US" dirty="0" smtClean="0"/>
            <a:t>Chrome</a:t>
          </a:r>
          <a:endParaRPr lang="en-US" dirty="0"/>
        </a:p>
      </dgm:t>
    </dgm:pt>
    <dgm:pt modelId="{09FBE505-708A-444E-B72D-5F9533F19D6F}" type="parTrans" cxnId="{0B193E78-445C-314D-B65F-EB049179687F}">
      <dgm:prSet/>
      <dgm:spPr/>
      <dgm:t>
        <a:bodyPr/>
        <a:lstStyle/>
        <a:p>
          <a:endParaRPr lang="en-US"/>
        </a:p>
      </dgm:t>
    </dgm:pt>
    <dgm:pt modelId="{170BAA47-C4E3-D848-BC11-A17AEB8D819D}" type="sibTrans" cxnId="{0B193E78-445C-314D-B65F-EB049179687F}">
      <dgm:prSet/>
      <dgm:spPr/>
      <dgm:t>
        <a:bodyPr/>
        <a:lstStyle/>
        <a:p>
          <a:endParaRPr lang="en-US"/>
        </a:p>
      </dgm:t>
    </dgm:pt>
    <dgm:pt modelId="{9EF76DBA-C64C-3D40-8FF3-9C1E8048C2C9}">
      <dgm:prSet phldrT="[Text]"/>
      <dgm:spPr/>
      <dgm:t>
        <a:bodyPr/>
        <a:lstStyle/>
        <a:p>
          <a:r>
            <a:rPr lang="en-US" dirty="0" smtClean="0"/>
            <a:t>Firefox</a:t>
          </a:r>
          <a:endParaRPr lang="en-US" dirty="0"/>
        </a:p>
      </dgm:t>
    </dgm:pt>
    <dgm:pt modelId="{8CCAA206-561F-0646-853B-3BA9A95D0D9E}" type="parTrans" cxnId="{7901BFA4-0C38-204B-AA94-D84931974843}">
      <dgm:prSet/>
      <dgm:spPr/>
      <dgm:t>
        <a:bodyPr/>
        <a:lstStyle/>
        <a:p>
          <a:endParaRPr lang="en-US"/>
        </a:p>
      </dgm:t>
    </dgm:pt>
    <dgm:pt modelId="{C7EEC96A-A6B1-A146-BC0E-11779CF62780}" type="sibTrans" cxnId="{7901BFA4-0C38-204B-AA94-D84931974843}">
      <dgm:prSet/>
      <dgm:spPr/>
      <dgm:t>
        <a:bodyPr/>
        <a:lstStyle/>
        <a:p>
          <a:endParaRPr lang="en-US"/>
        </a:p>
      </dgm:t>
    </dgm:pt>
    <dgm:pt modelId="{E7EC1060-62E3-9342-9B86-BB8B3582D4B0}">
      <dgm:prSet phldrT="[Text]"/>
      <dgm:spPr/>
      <dgm:t>
        <a:bodyPr/>
        <a:lstStyle/>
        <a:p>
          <a:r>
            <a:rPr lang="en-US" dirty="0" smtClean="0"/>
            <a:t>Code Editor</a:t>
          </a:r>
          <a:endParaRPr lang="en-US" dirty="0"/>
        </a:p>
      </dgm:t>
    </dgm:pt>
    <dgm:pt modelId="{FA8C72B8-AD8B-CD41-89A9-6CEFBE0572FC}" type="parTrans" cxnId="{10DDBB81-A080-334D-A5CB-423BDF3C9544}">
      <dgm:prSet/>
      <dgm:spPr/>
      <dgm:t>
        <a:bodyPr/>
        <a:lstStyle/>
        <a:p>
          <a:endParaRPr lang="en-US"/>
        </a:p>
      </dgm:t>
    </dgm:pt>
    <dgm:pt modelId="{50B7E283-0B58-C34A-A25D-1C0799253EDC}" type="sibTrans" cxnId="{10DDBB81-A080-334D-A5CB-423BDF3C9544}">
      <dgm:prSet/>
      <dgm:spPr/>
      <dgm:t>
        <a:bodyPr/>
        <a:lstStyle/>
        <a:p>
          <a:endParaRPr lang="en-US"/>
        </a:p>
      </dgm:t>
    </dgm:pt>
    <dgm:pt modelId="{DCFF0419-97A8-8B48-B998-4E43B8F181F9}">
      <dgm:prSet phldrT="[Text]"/>
      <dgm:spPr/>
      <dgm:t>
        <a:bodyPr/>
        <a:lstStyle/>
        <a:p>
          <a:r>
            <a:rPr lang="en-US" dirty="0" smtClean="0"/>
            <a:t>Coda 2</a:t>
          </a:r>
          <a:endParaRPr lang="en-US" dirty="0"/>
        </a:p>
      </dgm:t>
    </dgm:pt>
    <dgm:pt modelId="{9A535294-A52B-0A45-B51B-02A017B954C9}" type="parTrans" cxnId="{38FFFE7D-502E-364C-84D5-88DA359A997B}">
      <dgm:prSet/>
      <dgm:spPr/>
      <dgm:t>
        <a:bodyPr/>
        <a:lstStyle/>
        <a:p>
          <a:endParaRPr lang="en-US"/>
        </a:p>
      </dgm:t>
    </dgm:pt>
    <dgm:pt modelId="{E4BBA9AE-C2A0-BB47-9DA7-6EA88129AE4A}" type="sibTrans" cxnId="{38FFFE7D-502E-364C-84D5-88DA359A997B}">
      <dgm:prSet/>
      <dgm:spPr/>
      <dgm:t>
        <a:bodyPr/>
        <a:lstStyle/>
        <a:p>
          <a:endParaRPr lang="en-US"/>
        </a:p>
      </dgm:t>
    </dgm:pt>
    <dgm:pt modelId="{47023006-92C3-E344-8361-F8543DFD6405}">
      <dgm:prSet phldrT="[Text]"/>
      <dgm:spPr/>
      <dgm:t>
        <a:bodyPr/>
        <a:lstStyle/>
        <a:p>
          <a:r>
            <a:rPr lang="en-US" dirty="0" smtClean="0"/>
            <a:t>Sublime Text</a:t>
          </a:r>
          <a:endParaRPr lang="en-US" dirty="0"/>
        </a:p>
      </dgm:t>
    </dgm:pt>
    <dgm:pt modelId="{57808B81-97B1-8848-A095-CFC0F52E1BC1}" type="parTrans" cxnId="{24F7E967-2A37-7349-AEAC-5BFCFFD5108F}">
      <dgm:prSet/>
      <dgm:spPr/>
      <dgm:t>
        <a:bodyPr/>
        <a:lstStyle/>
        <a:p>
          <a:endParaRPr lang="en-US"/>
        </a:p>
      </dgm:t>
    </dgm:pt>
    <dgm:pt modelId="{30162D59-2116-3440-951B-1AB3003DAC1A}" type="sibTrans" cxnId="{24F7E967-2A37-7349-AEAC-5BFCFFD5108F}">
      <dgm:prSet/>
      <dgm:spPr/>
      <dgm:t>
        <a:bodyPr/>
        <a:lstStyle/>
        <a:p>
          <a:endParaRPr lang="en-US"/>
        </a:p>
      </dgm:t>
    </dgm:pt>
    <dgm:pt modelId="{A8289144-9C27-DD48-8A5B-507D6982DA93}">
      <dgm:prSet phldrT="[Text]"/>
      <dgm:spPr/>
      <dgm:t>
        <a:bodyPr/>
        <a:lstStyle/>
        <a:p>
          <a:r>
            <a:rPr lang="en-US" dirty="0" smtClean="0"/>
            <a:t>Image Editor (Optional)</a:t>
          </a:r>
          <a:endParaRPr lang="en-US" dirty="0"/>
        </a:p>
      </dgm:t>
    </dgm:pt>
    <dgm:pt modelId="{FCA29F01-7568-8742-BFD1-A66D0CCBFF46}" type="parTrans" cxnId="{4B692F55-B394-9948-ACB0-EDD5B30ECC29}">
      <dgm:prSet/>
      <dgm:spPr/>
      <dgm:t>
        <a:bodyPr/>
        <a:lstStyle/>
        <a:p>
          <a:endParaRPr lang="en-US"/>
        </a:p>
      </dgm:t>
    </dgm:pt>
    <dgm:pt modelId="{5AC84117-5E95-DD4E-8719-8A374615C1E8}" type="sibTrans" cxnId="{4B692F55-B394-9948-ACB0-EDD5B30ECC29}">
      <dgm:prSet/>
      <dgm:spPr/>
      <dgm:t>
        <a:bodyPr/>
        <a:lstStyle/>
        <a:p>
          <a:endParaRPr lang="en-US"/>
        </a:p>
      </dgm:t>
    </dgm:pt>
    <dgm:pt modelId="{2ECBC387-BB89-774B-A648-85A05F40FADF}">
      <dgm:prSet phldrT="[Text]"/>
      <dgm:spPr/>
      <dgm:t>
        <a:bodyPr/>
        <a:lstStyle/>
        <a:p>
          <a:r>
            <a:rPr lang="en-US" dirty="0" smtClean="0"/>
            <a:t>Adobe Photoshop</a:t>
          </a:r>
          <a:endParaRPr lang="en-US" dirty="0"/>
        </a:p>
      </dgm:t>
    </dgm:pt>
    <dgm:pt modelId="{5EC7C767-2433-2B4D-B3D1-055511CFF31B}" type="parTrans" cxnId="{E398196C-660E-314B-8B18-23863FD6668C}">
      <dgm:prSet/>
      <dgm:spPr/>
      <dgm:t>
        <a:bodyPr/>
        <a:lstStyle/>
        <a:p>
          <a:endParaRPr lang="en-US"/>
        </a:p>
      </dgm:t>
    </dgm:pt>
    <dgm:pt modelId="{72772547-3AD6-894E-A163-62B20E41D8D9}" type="sibTrans" cxnId="{E398196C-660E-314B-8B18-23863FD6668C}">
      <dgm:prSet/>
      <dgm:spPr/>
      <dgm:t>
        <a:bodyPr/>
        <a:lstStyle/>
        <a:p>
          <a:endParaRPr lang="en-US"/>
        </a:p>
      </dgm:t>
    </dgm:pt>
    <dgm:pt modelId="{811C0317-5CAA-F943-BDED-4CC90220679B}">
      <dgm:prSet phldrT="[Text]"/>
      <dgm:spPr/>
      <dgm:t>
        <a:bodyPr/>
        <a:lstStyle/>
        <a:p>
          <a:r>
            <a:rPr lang="en-US" dirty="0" smtClean="0"/>
            <a:t>Safari</a:t>
          </a:r>
          <a:endParaRPr lang="en-US" dirty="0"/>
        </a:p>
      </dgm:t>
    </dgm:pt>
    <dgm:pt modelId="{4308AE12-CFD8-5C40-B706-E08961325968}" type="parTrans" cxnId="{4E695467-AC74-934B-8F41-35D1E550538C}">
      <dgm:prSet/>
      <dgm:spPr/>
      <dgm:t>
        <a:bodyPr/>
        <a:lstStyle/>
        <a:p>
          <a:endParaRPr lang="en-US"/>
        </a:p>
      </dgm:t>
    </dgm:pt>
    <dgm:pt modelId="{C28D9FF3-7AE9-EE46-A7B8-42DCFA8A603F}" type="sibTrans" cxnId="{4E695467-AC74-934B-8F41-35D1E550538C}">
      <dgm:prSet/>
      <dgm:spPr/>
      <dgm:t>
        <a:bodyPr/>
        <a:lstStyle/>
        <a:p>
          <a:endParaRPr lang="en-US"/>
        </a:p>
      </dgm:t>
    </dgm:pt>
    <dgm:pt modelId="{2177FA91-388A-904D-A0BE-CB235D867F6A}">
      <dgm:prSet phldrT="[Text]"/>
      <dgm:spPr/>
      <dgm:t>
        <a:bodyPr/>
        <a:lstStyle/>
        <a:p>
          <a:r>
            <a:rPr lang="en-US" dirty="0" smtClean="0"/>
            <a:t>Dreamweaver</a:t>
          </a:r>
          <a:endParaRPr lang="en-US" dirty="0"/>
        </a:p>
      </dgm:t>
    </dgm:pt>
    <dgm:pt modelId="{C82B5F4C-3717-D44A-B931-F4D10EEF96BB}" type="parTrans" cxnId="{A8C88B10-E602-224F-AB6D-203FA39D646A}">
      <dgm:prSet/>
      <dgm:spPr/>
      <dgm:t>
        <a:bodyPr/>
        <a:lstStyle/>
        <a:p>
          <a:endParaRPr lang="en-US"/>
        </a:p>
      </dgm:t>
    </dgm:pt>
    <dgm:pt modelId="{940F42A3-F261-A741-BE66-5E3AA25DF719}" type="sibTrans" cxnId="{A8C88B10-E602-224F-AB6D-203FA39D646A}">
      <dgm:prSet/>
      <dgm:spPr/>
      <dgm:t>
        <a:bodyPr/>
        <a:lstStyle/>
        <a:p>
          <a:endParaRPr lang="en-US"/>
        </a:p>
      </dgm:t>
    </dgm:pt>
    <dgm:pt modelId="{15D59B25-748C-B943-9DD5-DCF178FB4E57}" type="pres">
      <dgm:prSet presAssocID="{E3717C31-2F56-9C44-B749-B8A2D23C199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746F9-4F4A-5D4E-A42D-A1B4404F2A8E}" type="pres">
      <dgm:prSet presAssocID="{753E880C-16FB-BB4B-9391-B7A53E450C45}" presName="composite" presStyleCnt="0"/>
      <dgm:spPr/>
    </dgm:pt>
    <dgm:pt modelId="{66770E35-A2BD-114A-8F13-F837F5475E24}" type="pres">
      <dgm:prSet presAssocID="{753E880C-16FB-BB4B-9391-B7A53E450C4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ED309-1ED0-444F-BCCE-25610A230553}" type="pres">
      <dgm:prSet presAssocID="{753E880C-16FB-BB4B-9391-B7A53E450C4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0FCBD-8B4E-354A-9E84-A41E56CE5FE4}" type="pres">
      <dgm:prSet presAssocID="{25B43B31-EA87-2B4E-B957-4AFD865D1369}" presName="space" presStyleCnt="0"/>
      <dgm:spPr/>
    </dgm:pt>
    <dgm:pt modelId="{FD92E3B5-7EDF-A549-B9AC-6632193A9138}" type="pres">
      <dgm:prSet presAssocID="{E7EC1060-62E3-9342-9B86-BB8B3582D4B0}" presName="composite" presStyleCnt="0"/>
      <dgm:spPr/>
    </dgm:pt>
    <dgm:pt modelId="{C0937F17-03E1-4540-A55F-C3FB2BE81873}" type="pres">
      <dgm:prSet presAssocID="{E7EC1060-62E3-9342-9B86-BB8B3582D4B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EF9AB-1D82-B448-A9D3-B20D8CE024AC}" type="pres">
      <dgm:prSet presAssocID="{E7EC1060-62E3-9342-9B86-BB8B3582D4B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2CD79-64B1-E641-A258-B1405455ABD4}" type="pres">
      <dgm:prSet presAssocID="{50B7E283-0B58-C34A-A25D-1C0799253EDC}" presName="space" presStyleCnt="0"/>
      <dgm:spPr/>
    </dgm:pt>
    <dgm:pt modelId="{71EF150C-161F-3645-AFBA-3C5C319B74CE}" type="pres">
      <dgm:prSet presAssocID="{A8289144-9C27-DD48-8A5B-507D6982DA93}" presName="composite" presStyleCnt="0"/>
      <dgm:spPr/>
    </dgm:pt>
    <dgm:pt modelId="{F15A2654-EF60-1448-B025-A2875AE32068}" type="pres">
      <dgm:prSet presAssocID="{A8289144-9C27-DD48-8A5B-507D6982DA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F7DD2-CE43-0744-B3E3-46D6D82C0FF0}" type="pres">
      <dgm:prSet presAssocID="{A8289144-9C27-DD48-8A5B-507D6982DA9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C75B17-EBCC-7D4E-9945-CCFA7BAE8B44}" type="presOf" srcId="{EC62FCF4-1A0C-3942-925E-AB6CFB1AAB84}" destId="{E0EED309-1ED0-444F-BCCE-25610A230553}" srcOrd="0" destOrd="0" presId="urn:microsoft.com/office/officeart/2005/8/layout/hList1"/>
    <dgm:cxn modelId="{2966C439-6461-EF49-B738-F8EA5EE6DF49}" type="presOf" srcId="{E3717C31-2F56-9C44-B749-B8A2D23C199C}" destId="{15D59B25-748C-B943-9DD5-DCF178FB4E57}" srcOrd="0" destOrd="0" presId="urn:microsoft.com/office/officeart/2005/8/layout/hList1"/>
    <dgm:cxn modelId="{0B193E78-445C-314D-B65F-EB049179687F}" srcId="{753E880C-16FB-BB4B-9391-B7A53E450C45}" destId="{EC62FCF4-1A0C-3942-925E-AB6CFB1AAB84}" srcOrd="0" destOrd="0" parTransId="{09FBE505-708A-444E-B72D-5F9533F19D6F}" sibTransId="{170BAA47-C4E3-D848-BC11-A17AEB8D819D}"/>
    <dgm:cxn modelId="{791D74EA-B5BC-3247-AA8B-DE539102DEF7}" type="presOf" srcId="{811C0317-5CAA-F943-BDED-4CC90220679B}" destId="{E0EED309-1ED0-444F-BCCE-25610A230553}" srcOrd="0" destOrd="2" presId="urn:microsoft.com/office/officeart/2005/8/layout/hList1"/>
    <dgm:cxn modelId="{E398196C-660E-314B-8B18-23863FD6668C}" srcId="{A8289144-9C27-DD48-8A5B-507D6982DA93}" destId="{2ECBC387-BB89-774B-A648-85A05F40FADF}" srcOrd="0" destOrd="0" parTransId="{5EC7C767-2433-2B4D-B3D1-055511CFF31B}" sibTransId="{72772547-3AD6-894E-A163-62B20E41D8D9}"/>
    <dgm:cxn modelId="{A8C88B10-E602-224F-AB6D-203FA39D646A}" srcId="{E7EC1060-62E3-9342-9B86-BB8B3582D4B0}" destId="{2177FA91-388A-904D-A0BE-CB235D867F6A}" srcOrd="2" destOrd="0" parTransId="{C82B5F4C-3717-D44A-B931-F4D10EEF96BB}" sibTransId="{940F42A3-F261-A741-BE66-5E3AA25DF719}"/>
    <dgm:cxn modelId="{C8D57966-D901-9D46-B97D-588941F1731D}" type="presOf" srcId="{2177FA91-388A-904D-A0BE-CB235D867F6A}" destId="{9C7EF9AB-1D82-B448-A9D3-B20D8CE024AC}" srcOrd="0" destOrd="2" presId="urn:microsoft.com/office/officeart/2005/8/layout/hList1"/>
    <dgm:cxn modelId="{38FFFE7D-502E-364C-84D5-88DA359A997B}" srcId="{E7EC1060-62E3-9342-9B86-BB8B3582D4B0}" destId="{DCFF0419-97A8-8B48-B998-4E43B8F181F9}" srcOrd="0" destOrd="0" parTransId="{9A535294-A52B-0A45-B51B-02A017B954C9}" sibTransId="{E4BBA9AE-C2A0-BB47-9DA7-6EA88129AE4A}"/>
    <dgm:cxn modelId="{FCF441C9-0363-7049-8213-31C3E2DAFBA2}" type="presOf" srcId="{2ECBC387-BB89-774B-A648-85A05F40FADF}" destId="{05BF7DD2-CE43-0744-B3E3-46D6D82C0FF0}" srcOrd="0" destOrd="0" presId="urn:microsoft.com/office/officeart/2005/8/layout/hList1"/>
    <dgm:cxn modelId="{7901BFA4-0C38-204B-AA94-D84931974843}" srcId="{753E880C-16FB-BB4B-9391-B7A53E450C45}" destId="{9EF76DBA-C64C-3D40-8FF3-9C1E8048C2C9}" srcOrd="1" destOrd="0" parTransId="{8CCAA206-561F-0646-853B-3BA9A95D0D9E}" sibTransId="{C7EEC96A-A6B1-A146-BC0E-11779CF62780}"/>
    <dgm:cxn modelId="{E373B5EB-ECDB-1141-8ACA-BFB494F69701}" type="presOf" srcId="{E7EC1060-62E3-9342-9B86-BB8B3582D4B0}" destId="{C0937F17-03E1-4540-A55F-C3FB2BE81873}" srcOrd="0" destOrd="0" presId="urn:microsoft.com/office/officeart/2005/8/layout/hList1"/>
    <dgm:cxn modelId="{AB105B86-D3AF-1049-A49E-ABAB821CC5CB}" srcId="{E3717C31-2F56-9C44-B749-B8A2D23C199C}" destId="{753E880C-16FB-BB4B-9391-B7A53E450C45}" srcOrd="0" destOrd="0" parTransId="{DFFC1422-8F94-0948-AE47-AF615660A435}" sibTransId="{25B43B31-EA87-2B4E-B957-4AFD865D1369}"/>
    <dgm:cxn modelId="{309A303D-30DF-004C-8F2F-03FC5C27615C}" type="presOf" srcId="{A8289144-9C27-DD48-8A5B-507D6982DA93}" destId="{F15A2654-EF60-1448-B025-A2875AE32068}" srcOrd="0" destOrd="0" presId="urn:microsoft.com/office/officeart/2005/8/layout/hList1"/>
    <dgm:cxn modelId="{4B692F55-B394-9948-ACB0-EDD5B30ECC29}" srcId="{E3717C31-2F56-9C44-B749-B8A2D23C199C}" destId="{A8289144-9C27-DD48-8A5B-507D6982DA93}" srcOrd="2" destOrd="0" parTransId="{FCA29F01-7568-8742-BFD1-A66D0CCBFF46}" sibTransId="{5AC84117-5E95-DD4E-8719-8A374615C1E8}"/>
    <dgm:cxn modelId="{E958383F-710E-6E45-8035-DDA94FAE5ABE}" type="presOf" srcId="{DCFF0419-97A8-8B48-B998-4E43B8F181F9}" destId="{9C7EF9AB-1D82-B448-A9D3-B20D8CE024AC}" srcOrd="0" destOrd="0" presId="urn:microsoft.com/office/officeart/2005/8/layout/hList1"/>
    <dgm:cxn modelId="{9DD515DC-3746-554A-8E2D-B5F125B31650}" type="presOf" srcId="{753E880C-16FB-BB4B-9391-B7A53E450C45}" destId="{66770E35-A2BD-114A-8F13-F837F5475E24}" srcOrd="0" destOrd="0" presId="urn:microsoft.com/office/officeart/2005/8/layout/hList1"/>
    <dgm:cxn modelId="{4E695467-AC74-934B-8F41-35D1E550538C}" srcId="{753E880C-16FB-BB4B-9391-B7A53E450C45}" destId="{811C0317-5CAA-F943-BDED-4CC90220679B}" srcOrd="2" destOrd="0" parTransId="{4308AE12-CFD8-5C40-B706-E08961325968}" sibTransId="{C28D9FF3-7AE9-EE46-A7B8-42DCFA8A603F}"/>
    <dgm:cxn modelId="{24F7E967-2A37-7349-AEAC-5BFCFFD5108F}" srcId="{E7EC1060-62E3-9342-9B86-BB8B3582D4B0}" destId="{47023006-92C3-E344-8361-F8543DFD6405}" srcOrd="1" destOrd="0" parTransId="{57808B81-97B1-8848-A095-CFC0F52E1BC1}" sibTransId="{30162D59-2116-3440-951B-1AB3003DAC1A}"/>
    <dgm:cxn modelId="{10DDBB81-A080-334D-A5CB-423BDF3C9544}" srcId="{E3717C31-2F56-9C44-B749-B8A2D23C199C}" destId="{E7EC1060-62E3-9342-9B86-BB8B3582D4B0}" srcOrd="1" destOrd="0" parTransId="{FA8C72B8-AD8B-CD41-89A9-6CEFBE0572FC}" sibTransId="{50B7E283-0B58-C34A-A25D-1C0799253EDC}"/>
    <dgm:cxn modelId="{2E72DCB2-F03A-DC43-9997-E10B1B441D88}" type="presOf" srcId="{9EF76DBA-C64C-3D40-8FF3-9C1E8048C2C9}" destId="{E0EED309-1ED0-444F-BCCE-25610A230553}" srcOrd="0" destOrd="1" presId="urn:microsoft.com/office/officeart/2005/8/layout/hList1"/>
    <dgm:cxn modelId="{471CC64C-19A9-AD48-8DA7-9E221A88C4BF}" type="presOf" srcId="{47023006-92C3-E344-8361-F8543DFD6405}" destId="{9C7EF9AB-1D82-B448-A9D3-B20D8CE024AC}" srcOrd="0" destOrd="1" presId="urn:microsoft.com/office/officeart/2005/8/layout/hList1"/>
    <dgm:cxn modelId="{DB3CF9C5-53C4-2648-9934-A07D6D345453}" type="presParOf" srcId="{15D59B25-748C-B943-9DD5-DCF178FB4E57}" destId="{4E3746F9-4F4A-5D4E-A42D-A1B4404F2A8E}" srcOrd="0" destOrd="0" presId="urn:microsoft.com/office/officeart/2005/8/layout/hList1"/>
    <dgm:cxn modelId="{D276AC29-E139-A547-9820-0FF1FC30CC95}" type="presParOf" srcId="{4E3746F9-4F4A-5D4E-A42D-A1B4404F2A8E}" destId="{66770E35-A2BD-114A-8F13-F837F5475E24}" srcOrd="0" destOrd="0" presId="urn:microsoft.com/office/officeart/2005/8/layout/hList1"/>
    <dgm:cxn modelId="{D3656FF2-48C4-5246-89C6-A94737AE30E1}" type="presParOf" srcId="{4E3746F9-4F4A-5D4E-A42D-A1B4404F2A8E}" destId="{E0EED309-1ED0-444F-BCCE-25610A230553}" srcOrd="1" destOrd="0" presId="urn:microsoft.com/office/officeart/2005/8/layout/hList1"/>
    <dgm:cxn modelId="{CE2C7C4A-7132-7B47-83C9-1FDC5DB0C5B6}" type="presParOf" srcId="{15D59B25-748C-B943-9DD5-DCF178FB4E57}" destId="{E340FCBD-8B4E-354A-9E84-A41E56CE5FE4}" srcOrd="1" destOrd="0" presId="urn:microsoft.com/office/officeart/2005/8/layout/hList1"/>
    <dgm:cxn modelId="{98C2D1CF-4A66-C547-92A2-F0191AEA9C70}" type="presParOf" srcId="{15D59B25-748C-B943-9DD5-DCF178FB4E57}" destId="{FD92E3B5-7EDF-A549-B9AC-6632193A9138}" srcOrd="2" destOrd="0" presId="urn:microsoft.com/office/officeart/2005/8/layout/hList1"/>
    <dgm:cxn modelId="{49013AE9-F0F1-1449-924F-58F988126A3F}" type="presParOf" srcId="{FD92E3B5-7EDF-A549-B9AC-6632193A9138}" destId="{C0937F17-03E1-4540-A55F-C3FB2BE81873}" srcOrd="0" destOrd="0" presId="urn:microsoft.com/office/officeart/2005/8/layout/hList1"/>
    <dgm:cxn modelId="{5540B813-B96C-7C4E-88AB-1CFA6F24CBE8}" type="presParOf" srcId="{FD92E3B5-7EDF-A549-B9AC-6632193A9138}" destId="{9C7EF9AB-1D82-B448-A9D3-B20D8CE024AC}" srcOrd="1" destOrd="0" presId="urn:microsoft.com/office/officeart/2005/8/layout/hList1"/>
    <dgm:cxn modelId="{215C0C52-2AD3-234D-9994-21DBC13B187D}" type="presParOf" srcId="{15D59B25-748C-B943-9DD5-DCF178FB4E57}" destId="{7392CD79-64B1-E641-A258-B1405455ABD4}" srcOrd="3" destOrd="0" presId="urn:microsoft.com/office/officeart/2005/8/layout/hList1"/>
    <dgm:cxn modelId="{5F4CA0F2-3892-A54A-B458-E6A2279CE217}" type="presParOf" srcId="{15D59B25-748C-B943-9DD5-DCF178FB4E57}" destId="{71EF150C-161F-3645-AFBA-3C5C319B74CE}" srcOrd="4" destOrd="0" presId="urn:microsoft.com/office/officeart/2005/8/layout/hList1"/>
    <dgm:cxn modelId="{03174F17-85C9-6642-9F3B-801B2CB735E2}" type="presParOf" srcId="{71EF150C-161F-3645-AFBA-3C5C319B74CE}" destId="{F15A2654-EF60-1448-B025-A2875AE32068}" srcOrd="0" destOrd="0" presId="urn:microsoft.com/office/officeart/2005/8/layout/hList1"/>
    <dgm:cxn modelId="{CB1EE48E-050D-FC4E-8450-0B6CA8CFB189}" type="presParOf" srcId="{71EF150C-161F-3645-AFBA-3C5C319B74CE}" destId="{05BF7DD2-CE43-0744-B3E3-46D6D82C0F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50F4EF-1941-6C4C-B66A-81F8EA87B20A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477DA7-67A2-6F4D-9072-32E83035A1B6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F563038C-4987-EE48-8E5B-C98E30CAA1F4}" type="parTrans" cxnId="{B0496D91-8137-204D-99A8-A8CACE929A56}">
      <dgm:prSet/>
      <dgm:spPr/>
      <dgm:t>
        <a:bodyPr/>
        <a:lstStyle/>
        <a:p>
          <a:endParaRPr lang="en-US"/>
        </a:p>
      </dgm:t>
    </dgm:pt>
    <dgm:pt modelId="{9FA2CC66-DF46-9E42-A2AC-6439ED6E4987}" type="sibTrans" cxnId="{B0496D91-8137-204D-99A8-A8CACE929A56}">
      <dgm:prSet/>
      <dgm:spPr/>
      <dgm:t>
        <a:bodyPr/>
        <a:lstStyle/>
        <a:p>
          <a:endParaRPr lang="en-US"/>
        </a:p>
      </dgm:t>
    </dgm:pt>
    <dgm:pt modelId="{111327EC-4DD9-2746-853B-24A2B90A7EF6}">
      <dgm:prSet phldrT="[Text]"/>
      <dgm:spPr/>
      <dgm:t>
        <a:bodyPr/>
        <a:lstStyle/>
        <a:p>
          <a:r>
            <a:rPr lang="en-US" dirty="0" smtClean="0"/>
            <a:t>Code up the structure in a code editor </a:t>
          </a:r>
          <a:endParaRPr lang="en-US" dirty="0"/>
        </a:p>
      </dgm:t>
    </dgm:pt>
    <dgm:pt modelId="{71496E1E-B235-6447-ACF9-8771E3A1EE38}" type="parTrans" cxnId="{2896D0DE-BCE7-E04B-859E-24245DCFC442}">
      <dgm:prSet/>
      <dgm:spPr/>
      <dgm:t>
        <a:bodyPr/>
        <a:lstStyle/>
        <a:p>
          <a:endParaRPr lang="en-US"/>
        </a:p>
      </dgm:t>
    </dgm:pt>
    <dgm:pt modelId="{0AC8442D-D6C8-D64D-AB18-A7A2CA2AEE85}" type="sibTrans" cxnId="{2896D0DE-BCE7-E04B-859E-24245DCFC442}">
      <dgm:prSet/>
      <dgm:spPr/>
      <dgm:t>
        <a:bodyPr/>
        <a:lstStyle/>
        <a:p>
          <a:endParaRPr lang="en-US"/>
        </a:p>
      </dgm:t>
    </dgm:pt>
    <dgm:pt modelId="{90DF7584-C86C-E448-B0E6-E33B5C1A5F50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E98487B3-BECB-E741-A80D-52C4E636F57F}" type="parTrans" cxnId="{1C807E67-FF46-0746-A767-0AA2A4666A3C}">
      <dgm:prSet/>
      <dgm:spPr/>
      <dgm:t>
        <a:bodyPr/>
        <a:lstStyle/>
        <a:p>
          <a:endParaRPr lang="en-US"/>
        </a:p>
      </dgm:t>
    </dgm:pt>
    <dgm:pt modelId="{C1FC4EAA-7830-3448-8646-345C57F5FFB9}" type="sibTrans" cxnId="{1C807E67-FF46-0746-A767-0AA2A4666A3C}">
      <dgm:prSet/>
      <dgm:spPr/>
      <dgm:t>
        <a:bodyPr/>
        <a:lstStyle/>
        <a:p>
          <a:endParaRPr lang="en-US"/>
        </a:p>
      </dgm:t>
    </dgm:pt>
    <dgm:pt modelId="{0A96025E-1693-0545-94C2-E18CBC9537FA}">
      <dgm:prSet phldrT="[Text]"/>
      <dgm:spPr/>
      <dgm:t>
        <a:bodyPr/>
        <a:lstStyle/>
        <a:p>
          <a:r>
            <a:rPr lang="en-US" dirty="0" smtClean="0"/>
            <a:t>Stylize the website using the Web Inspector</a:t>
          </a:r>
          <a:endParaRPr lang="en-US" dirty="0"/>
        </a:p>
      </dgm:t>
    </dgm:pt>
    <dgm:pt modelId="{23658437-D7C5-654E-8EC7-3596634E0B28}" type="parTrans" cxnId="{27ABA448-AAAC-AF48-BD49-8F37596FEC52}">
      <dgm:prSet/>
      <dgm:spPr/>
      <dgm:t>
        <a:bodyPr/>
        <a:lstStyle/>
        <a:p>
          <a:endParaRPr lang="en-US"/>
        </a:p>
      </dgm:t>
    </dgm:pt>
    <dgm:pt modelId="{7A3A96F1-C6A0-6044-9CAA-3235834F341F}" type="sibTrans" cxnId="{27ABA448-AAAC-AF48-BD49-8F37596FEC52}">
      <dgm:prSet/>
      <dgm:spPr/>
      <dgm:t>
        <a:bodyPr/>
        <a:lstStyle/>
        <a:p>
          <a:endParaRPr lang="en-US"/>
        </a:p>
      </dgm:t>
    </dgm:pt>
    <dgm:pt modelId="{3315E820-7A1F-3741-AD6B-67FC1D5DB6BA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CF39A37C-F191-D94F-A7B0-5A31AF7A9D00}" type="parTrans" cxnId="{151CDD1B-4627-AD48-B462-CF4F201F78D1}">
      <dgm:prSet/>
      <dgm:spPr/>
      <dgm:t>
        <a:bodyPr/>
        <a:lstStyle/>
        <a:p>
          <a:endParaRPr lang="en-US"/>
        </a:p>
      </dgm:t>
    </dgm:pt>
    <dgm:pt modelId="{AFF3B366-813D-C840-80DA-8FEAAE8DFAF9}" type="sibTrans" cxnId="{151CDD1B-4627-AD48-B462-CF4F201F78D1}">
      <dgm:prSet/>
      <dgm:spPr/>
      <dgm:t>
        <a:bodyPr/>
        <a:lstStyle/>
        <a:p>
          <a:endParaRPr lang="en-US"/>
        </a:p>
      </dgm:t>
    </dgm:pt>
    <dgm:pt modelId="{08CF3388-CA72-6E48-A581-53B5D2C9DF1E}">
      <dgm:prSet phldrT="[Text]"/>
      <dgm:spPr/>
      <dgm:t>
        <a:bodyPr/>
        <a:lstStyle/>
        <a:p>
          <a:r>
            <a:rPr lang="en-US" dirty="0" smtClean="0"/>
            <a:t>Add the missing functionality in the code editor</a:t>
          </a:r>
          <a:endParaRPr lang="en-US" dirty="0"/>
        </a:p>
      </dgm:t>
    </dgm:pt>
    <dgm:pt modelId="{8A360CB0-9601-7440-A3EA-89A6DEDD79BE}" type="parTrans" cxnId="{999F2111-CD4C-E34C-AB22-964010A3793B}">
      <dgm:prSet/>
      <dgm:spPr/>
      <dgm:t>
        <a:bodyPr/>
        <a:lstStyle/>
        <a:p>
          <a:endParaRPr lang="en-US"/>
        </a:p>
      </dgm:t>
    </dgm:pt>
    <dgm:pt modelId="{54210773-C208-DB43-AF58-6B660B6A5CC3}" type="sibTrans" cxnId="{999F2111-CD4C-E34C-AB22-964010A3793B}">
      <dgm:prSet/>
      <dgm:spPr/>
      <dgm:t>
        <a:bodyPr/>
        <a:lstStyle/>
        <a:p>
          <a:endParaRPr lang="en-US"/>
        </a:p>
      </dgm:t>
    </dgm:pt>
    <dgm:pt modelId="{22F764E1-4311-D446-9BD0-FCA6D5DCCFC3}" type="pres">
      <dgm:prSet presAssocID="{8050F4EF-1941-6C4C-B66A-81F8EA87B20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B32C43-3288-0D40-9E1B-8A2D0F2035F4}" type="pres">
      <dgm:prSet presAssocID="{93477DA7-67A2-6F4D-9072-32E83035A1B6}" presName="composite" presStyleCnt="0"/>
      <dgm:spPr/>
    </dgm:pt>
    <dgm:pt modelId="{D56F3A0E-F83A-8B47-8747-D9A16206A2C6}" type="pres">
      <dgm:prSet presAssocID="{93477DA7-67A2-6F4D-9072-32E83035A1B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F0D7E-EAB4-8146-BD61-A7AA28D7F7EE}" type="pres">
      <dgm:prSet presAssocID="{93477DA7-67A2-6F4D-9072-32E83035A1B6}" presName="descendantText" presStyleLbl="alignAcc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7DBA633-A1A1-3645-8777-C294F45CA4D3}" type="pres">
      <dgm:prSet presAssocID="{9FA2CC66-DF46-9E42-A2AC-6439ED6E4987}" presName="sp" presStyleCnt="0"/>
      <dgm:spPr/>
    </dgm:pt>
    <dgm:pt modelId="{03E2C009-550C-544E-A8FB-AA352AECC168}" type="pres">
      <dgm:prSet presAssocID="{90DF7584-C86C-E448-B0E6-E33B5C1A5F50}" presName="composite" presStyleCnt="0"/>
      <dgm:spPr/>
    </dgm:pt>
    <dgm:pt modelId="{B546E1DC-8398-D64C-95F4-1351C6D9BAA2}" type="pres">
      <dgm:prSet presAssocID="{90DF7584-C86C-E448-B0E6-E33B5C1A5F50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87E49-BC9D-9742-80DA-876098EBDB35}" type="pres">
      <dgm:prSet presAssocID="{90DF7584-C86C-E448-B0E6-E33B5C1A5F50}" presName="descendantText" presStyleLbl="alignAcc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B9713BA-E58A-C449-9312-7215BF46350C}" type="pres">
      <dgm:prSet presAssocID="{C1FC4EAA-7830-3448-8646-345C57F5FFB9}" presName="sp" presStyleCnt="0"/>
      <dgm:spPr/>
    </dgm:pt>
    <dgm:pt modelId="{CD543457-9C7D-A448-879C-4B208F64250D}" type="pres">
      <dgm:prSet presAssocID="{3315E820-7A1F-3741-AD6B-67FC1D5DB6BA}" presName="composite" presStyleCnt="0"/>
      <dgm:spPr/>
    </dgm:pt>
    <dgm:pt modelId="{E4DF9761-7578-4845-9C50-B17EC87E8DF3}" type="pres">
      <dgm:prSet presAssocID="{3315E820-7A1F-3741-AD6B-67FC1D5DB6B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DCC03-770C-D74D-8760-2C1E7233E690}" type="pres">
      <dgm:prSet presAssocID="{3315E820-7A1F-3741-AD6B-67FC1D5DB6BA}" presName="descendantText" presStyleLbl="alignAcc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2896D0DE-BCE7-E04B-859E-24245DCFC442}" srcId="{93477DA7-67A2-6F4D-9072-32E83035A1B6}" destId="{111327EC-4DD9-2746-853B-24A2B90A7EF6}" srcOrd="0" destOrd="0" parTransId="{71496E1E-B235-6447-ACF9-8771E3A1EE38}" sibTransId="{0AC8442D-D6C8-D64D-AB18-A7A2CA2AEE85}"/>
    <dgm:cxn modelId="{FE11E361-9C8D-864E-90AD-C64505E3EB4D}" type="presOf" srcId="{111327EC-4DD9-2746-853B-24A2B90A7EF6}" destId="{F22F0D7E-EAB4-8146-BD61-A7AA28D7F7EE}" srcOrd="0" destOrd="0" presId="urn:microsoft.com/office/officeart/2005/8/layout/chevron2"/>
    <dgm:cxn modelId="{749282DA-FFED-2744-8116-C13CB2CD52F1}" type="presOf" srcId="{93477DA7-67A2-6F4D-9072-32E83035A1B6}" destId="{D56F3A0E-F83A-8B47-8747-D9A16206A2C6}" srcOrd="0" destOrd="0" presId="urn:microsoft.com/office/officeart/2005/8/layout/chevron2"/>
    <dgm:cxn modelId="{151CDD1B-4627-AD48-B462-CF4F201F78D1}" srcId="{8050F4EF-1941-6C4C-B66A-81F8EA87B20A}" destId="{3315E820-7A1F-3741-AD6B-67FC1D5DB6BA}" srcOrd="2" destOrd="0" parTransId="{CF39A37C-F191-D94F-A7B0-5A31AF7A9D00}" sibTransId="{AFF3B366-813D-C840-80DA-8FEAAE8DFAF9}"/>
    <dgm:cxn modelId="{999F2111-CD4C-E34C-AB22-964010A3793B}" srcId="{3315E820-7A1F-3741-AD6B-67FC1D5DB6BA}" destId="{08CF3388-CA72-6E48-A581-53B5D2C9DF1E}" srcOrd="0" destOrd="0" parTransId="{8A360CB0-9601-7440-A3EA-89A6DEDD79BE}" sibTransId="{54210773-C208-DB43-AF58-6B660B6A5CC3}"/>
    <dgm:cxn modelId="{1C807E67-FF46-0746-A767-0AA2A4666A3C}" srcId="{8050F4EF-1941-6C4C-B66A-81F8EA87B20A}" destId="{90DF7584-C86C-E448-B0E6-E33B5C1A5F50}" srcOrd="1" destOrd="0" parTransId="{E98487B3-BECB-E741-A80D-52C4E636F57F}" sibTransId="{C1FC4EAA-7830-3448-8646-345C57F5FFB9}"/>
    <dgm:cxn modelId="{DFBC828E-41F9-404A-85A9-B9BC7CEDFD6D}" type="presOf" srcId="{08CF3388-CA72-6E48-A581-53B5D2C9DF1E}" destId="{F8FDCC03-770C-D74D-8760-2C1E7233E690}" srcOrd="0" destOrd="0" presId="urn:microsoft.com/office/officeart/2005/8/layout/chevron2"/>
    <dgm:cxn modelId="{B5E947EF-328E-144E-9A54-00E385503AB1}" type="presOf" srcId="{90DF7584-C86C-E448-B0E6-E33B5C1A5F50}" destId="{B546E1DC-8398-D64C-95F4-1351C6D9BAA2}" srcOrd="0" destOrd="0" presId="urn:microsoft.com/office/officeart/2005/8/layout/chevron2"/>
    <dgm:cxn modelId="{EA0AF60E-3C78-4643-A69D-E638EFE9C868}" type="presOf" srcId="{3315E820-7A1F-3741-AD6B-67FC1D5DB6BA}" destId="{E4DF9761-7578-4845-9C50-B17EC87E8DF3}" srcOrd="0" destOrd="0" presId="urn:microsoft.com/office/officeart/2005/8/layout/chevron2"/>
    <dgm:cxn modelId="{B0496D91-8137-204D-99A8-A8CACE929A56}" srcId="{8050F4EF-1941-6C4C-B66A-81F8EA87B20A}" destId="{93477DA7-67A2-6F4D-9072-32E83035A1B6}" srcOrd="0" destOrd="0" parTransId="{F563038C-4987-EE48-8E5B-C98E30CAA1F4}" sibTransId="{9FA2CC66-DF46-9E42-A2AC-6439ED6E4987}"/>
    <dgm:cxn modelId="{1F2D9DE5-36A4-124B-B5A8-73E5A4A15839}" type="presOf" srcId="{0A96025E-1693-0545-94C2-E18CBC9537FA}" destId="{25787E49-BC9D-9742-80DA-876098EBDB35}" srcOrd="0" destOrd="0" presId="urn:microsoft.com/office/officeart/2005/8/layout/chevron2"/>
    <dgm:cxn modelId="{72ADBC3A-B242-9343-8318-B0753A363400}" type="presOf" srcId="{8050F4EF-1941-6C4C-B66A-81F8EA87B20A}" destId="{22F764E1-4311-D446-9BD0-FCA6D5DCCFC3}" srcOrd="0" destOrd="0" presId="urn:microsoft.com/office/officeart/2005/8/layout/chevron2"/>
    <dgm:cxn modelId="{27ABA448-AAAC-AF48-BD49-8F37596FEC52}" srcId="{90DF7584-C86C-E448-B0E6-E33B5C1A5F50}" destId="{0A96025E-1693-0545-94C2-E18CBC9537FA}" srcOrd="0" destOrd="0" parTransId="{23658437-D7C5-654E-8EC7-3596634E0B28}" sibTransId="{7A3A96F1-C6A0-6044-9CAA-3235834F341F}"/>
    <dgm:cxn modelId="{DC359004-C919-8442-A6A3-096D4B21DDFF}" type="presParOf" srcId="{22F764E1-4311-D446-9BD0-FCA6D5DCCFC3}" destId="{ABB32C43-3288-0D40-9E1B-8A2D0F2035F4}" srcOrd="0" destOrd="0" presId="urn:microsoft.com/office/officeart/2005/8/layout/chevron2"/>
    <dgm:cxn modelId="{CB35AE0B-8684-5042-B9C6-14C65B4473EE}" type="presParOf" srcId="{ABB32C43-3288-0D40-9E1B-8A2D0F2035F4}" destId="{D56F3A0E-F83A-8B47-8747-D9A16206A2C6}" srcOrd="0" destOrd="0" presId="urn:microsoft.com/office/officeart/2005/8/layout/chevron2"/>
    <dgm:cxn modelId="{34A01694-89EE-8045-B7E1-6AE868189EEF}" type="presParOf" srcId="{ABB32C43-3288-0D40-9E1B-8A2D0F2035F4}" destId="{F22F0D7E-EAB4-8146-BD61-A7AA28D7F7EE}" srcOrd="1" destOrd="0" presId="urn:microsoft.com/office/officeart/2005/8/layout/chevron2"/>
    <dgm:cxn modelId="{7DF004AB-DCAB-414A-8E7E-FD6E58593C5F}" type="presParOf" srcId="{22F764E1-4311-D446-9BD0-FCA6D5DCCFC3}" destId="{27DBA633-A1A1-3645-8777-C294F45CA4D3}" srcOrd="1" destOrd="0" presId="urn:microsoft.com/office/officeart/2005/8/layout/chevron2"/>
    <dgm:cxn modelId="{7E4897C2-0E98-E745-8AC7-1611EFACE99C}" type="presParOf" srcId="{22F764E1-4311-D446-9BD0-FCA6D5DCCFC3}" destId="{03E2C009-550C-544E-A8FB-AA352AECC168}" srcOrd="2" destOrd="0" presId="urn:microsoft.com/office/officeart/2005/8/layout/chevron2"/>
    <dgm:cxn modelId="{CB987D57-E215-CA4D-8FC0-85CDEEA678EF}" type="presParOf" srcId="{03E2C009-550C-544E-A8FB-AA352AECC168}" destId="{B546E1DC-8398-D64C-95F4-1351C6D9BAA2}" srcOrd="0" destOrd="0" presId="urn:microsoft.com/office/officeart/2005/8/layout/chevron2"/>
    <dgm:cxn modelId="{AEA64910-C147-9444-803C-0C688050E86C}" type="presParOf" srcId="{03E2C009-550C-544E-A8FB-AA352AECC168}" destId="{25787E49-BC9D-9742-80DA-876098EBDB35}" srcOrd="1" destOrd="0" presId="urn:microsoft.com/office/officeart/2005/8/layout/chevron2"/>
    <dgm:cxn modelId="{B3E09BB8-395B-3844-80BC-07D21204B070}" type="presParOf" srcId="{22F764E1-4311-D446-9BD0-FCA6D5DCCFC3}" destId="{2B9713BA-E58A-C449-9312-7215BF46350C}" srcOrd="3" destOrd="0" presId="urn:microsoft.com/office/officeart/2005/8/layout/chevron2"/>
    <dgm:cxn modelId="{79AE7226-411B-694C-9E48-F2E08941FB98}" type="presParOf" srcId="{22F764E1-4311-D446-9BD0-FCA6D5DCCFC3}" destId="{CD543457-9C7D-A448-879C-4B208F64250D}" srcOrd="4" destOrd="0" presId="urn:microsoft.com/office/officeart/2005/8/layout/chevron2"/>
    <dgm:cxn modelId="{AE2611CD-D21B-3A4C-B731-DB56D33EB118}" type="presParOf" srcId="{CD543457-9C7D-A448-879C-4B208F64250D}" destId="{E4DF9761-7578-4845-9C50-B17EC87E8DF3}" srcOrd="0" destOrd="0" presId="urn:microsoft.com/office/officeart/2005/8/layout/chevron2"/>
    <dgm:cxn modelId="{3DB07B7C-DB01-BA4C-8F52-E099CCB09346}" type="presParOf" srcId="{CD543457-9C7D-A448-879C-4B208F64250D}" destId="{F8FDCC03-770C-D74D-8760-2C1E7233E6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44E20D-F076-FF42-B66C-0BB04625F2C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184F478-794A-B041-9C3D-9D9C3A8A7FEE}">
      <dgm:prSet phldrT="[Text]"/>
      <dgm:spPr/>
      <dgm:t>
        <a:bodyPr/>
        <a:lstStyle/>
        <a:p>
          <a:r>
            <a:rPr lang="en-US" dirty="0" smtClean="0"/>
            <a:t>Open up the Web inspector using “Inspect Element”</a:t>
          </a:r>
          <a:endParaRPr lang="en-US" dirty="0"/>
        </a:p>
      </dgm:t>
    </dgm:pt>
    <dgm:pt modelId="{319BE5F3-A447-1842-AB31-A0E0D7FDE908}" type="parTrans" cxnId="{EC82F0E6-8658-B84D-90EB-3D811A12C143}">
      <dgm:prSet/>
      <dgm:spPr/>
      <dgm:t>
        <a:bodyPr/>
        <a:lstStyle/>
        <a:p>
          <a:endParaRPr lang="en-US"/>
        </a:p>
      </dgm:t>
    </dgm:pt>
    <dgm:pt modelId="{358A1B7E-6B0C-9241-A84C-1FF73192BE5D}" type="sibTrans" cxnId="{EC82F0E6-8658-B84D-90EB-3D811A12C143}">
      <dgm:prSet/>
      <dgm:spPr/>
      <dgm:t>
        <a:bodyPr/>
        <a:lstStyle/>
        <a:p>
          <a:endParaRPr lang="en-US"/>
        </a:p>
      </dgm:t>
    </dgm:pt>
    <dgm:pt modelId="{5404F228-21A8-6F4E-8DC6-0BA11B479A8A}">
      <dgm:prSet phldrT="[Text]"/>
      <dgm:spPr/>
      <dgm:t>
        <a:bodyPr/>
        <a:lstStyle/>
        <a:p>
          <a:r>
            <a:rPr lang="en-US" dirty="0" smtClean="0"/>
            <a:t>Find the element you want to edit, and enter new CSS rules</a:t>
          </a:r>
          <a:endParaRPr lang="en-US" dirty="0"/>
        </a:p>
      </dgm:t>
    </dgm:pt>
    <dgm:pt modelId="{D8BD72E5-8032-DB4D-A67F-4698387094FF}" type="parTrans" cxnId="{751048ED-1EBA-194B-A940-C73A864330F8}">
      <dgm:prSet/>
      <dgm:spPr/>
      <dgm:t>
        <a:bodyPr/>
        <a:lstStyle/>
        <a:p>
          <a:endParaRPr lang="en-US"/>
        </a:p>
      </dgm:t>
    </dgm:pt>
    <dgm:pt modelId="{C8880F95-82EE-0145-A0F4-D3C9B4460697}" type="sibTrans" cxnId="{751048ED-1EBA-194B-A940-C73A864330F8}">
      <dgm:prSet/>
      <dgm:spPr/>
      <dgm:t>
        <a:bodyPr/>
        <a:lstStyle/>
        <a:p>
          <a:endParaRPr lang="en-US"/>
        </a:p>
      </dgm:t>
    </dgm:pt>
    <dgm:pt modelId="{F5BACCFE-D737-6D42-B0D4-D97136F15F7E}">
      <dgm:prSet phldrT="[Text]"/>
      <dgm:spPr/>
      <dgm:t>
        <a:bodyPr/>
        <a:lstStyle/>
        <a:p>
          <a:r>
            <a:rPr lang="en-US" dirty="0" smtClean="0"/>
            <a:t>Fiddle around until it looks good</a:t>
          </a:r>
          <a:endParaRPr lang="en-US" dirty="0"/>
        </a:p>
      </dgm:t>
    </dgm:pt>
    <dgm:pt modelId="{571B0810-4AC1-CA4C-A08A-63AC26D0C1DA}" type="parTrans" cxnId="{531037F1-D030-9948-90E6-618914A233A2}">
      <dgm:prSet/>
      <dgm:spPr/>
      <dgm:t>
        <a:bodyPr/>
        <a:lstStyle/>
        <a:p>
          <a:endParaRPr lang="en-US"/>
        </a:p>
      </dgm:t>
    </dgm:pt>
    <dgm:pt modelId="{8C7BB86D-601D-8446-8F53-5FA25E7EA660}" type="sibTrans" cxnId="{531037F1-D030-9948-90E6-618914A233A2}">
      <dgm:prSet/>
      <dgm:spPr/>
      <dgm:t>
        <a:bodyPr/>
        <a:lstStyle/>
        <a:p>
          <a:endParaRPr lang="en-US"/>
        </a:p>
      </dgm:t>
    </dgm:pt>
    <dgm:pt modelId="{37A183EA-0AA2-D841-A8F5-D5B88C07924E}">
      <dgm:prSet/>
      <dgm:spPr/>
      <dgm:t>
        <a:bodyPr/>
        <a:lstStyle/>
        <a:p>
          <a:r>
            <a:rPr lang="en-US" dirty="0" smtClean="0"/>
            <a:t>Take the final code to the Code Editor</a:t>
          </a:r>
          <a:endParaRPr lang="en-US" dirty="0"/>
        </a:p>
      </dgm:t>
    </dgm:pt>
    <dgm:pt modelId="{6895FF4F-DC4F-2244-B4DE-BA9D20A80350}" type="parTrans" cxnId="{C46466BB-8A12-B042-A51F-D409A5E16B80}">
      <dgm:prSet/>
      <dgm:spPr/>
      <dgm:t>
        <a:bodyPr/>
        <a:lstStyle/>
        <a:p>
          <a:endParaRPr lang="en-US"/>
        </a:p>
      </dgm:t>
    </dgm:pt>
    <dgm:pt modelId="{013D4245-A963-9442-9216-027F2D61F6F7}" type="sibTrans" cxnId="{C46466BB-8A12-B042-A51F-D409A5E16B80}">
      <dgm:prSet/>
      <dgm:spPr/>
      <dgm:t>
        <a:bodyPr/>
        <a:lstStyle/>
        <a:p>
          <a:endParaRPr lang="en-US"/>
        </a:p>
      </dgm:t>
    </dgm:pt>
    <dgm:pt modelId="{57354027-4689-4F4A-889C-C32B43E3D7B0}" type="pres">
      <dgm:prSet presAssocID="{EC44E20D-F076-FF42-B66C-0BB04625F2C1}" presName="Name0" presStyleCnt="0">
        <dgm:presLayoutVars>
          <dgm:dir/>
          <dgm:resizeHandles val="exact"/>
        </dgm:presLayoutVars>
      </dgm:prSet>
      <dgm:spPr/>
    </dgm:pt>
    <dgm:pt modelId="{E23A1A71-A8BE-F242-BDBC-9D2A6989DD11}" type="pres">
      <dgm:prSet presAssocID="{6184F478-794A-B041-9C3D-9D9C3A8A7FE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7A662-60ED-FC45-AD63-0BCC2FD56EA3}" type="pres">
      <dgm:prSet presAssocID="{358A1B7E-6B0C-9241-A84C-1FF73192BE5D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C704CB1-1286-B740-9664-BE661A39E01C}" type="pres">
      <dgm:prSet presAssocID="{358A1B7E-6B0C-9241-A84C-1FF73192BE5D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BA75992-3AC6-1743-B23D-8C5ED150B931}" type="pres">
      <dgm:prSet presAssocID="{5404F228-21A8-6F4E-8DC6-0BA11B479A8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E66A3-7572-2040-987B-61354066AF7D}" type="pres">
      <dgm:prSet presAssocID="{C8880F95-82EE-0145-A0F4-D3C9B446069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ED4FF47-BEB2-4D48-BBEA-461E8EDDB5B0}" type="pres">
      <dgm:prSet presAssocID="{C8880F95-82EE-0145-A0F4-D3C9B446069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537B9ABB-F28C-5C4D-87AD-8FCAF02B7E39}" type="pres">
      <dgm:prSet presAssocID="{F5BACCFE-D737-6D42-B0D4-D97136F15F7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889DE5-E35D-5D4A-A643-AB3CA62CF7C7}" type="pres">
      <dgm:prSet presAssocID="{8C7BB86D-601D-8446-8F53-5FA25E7EA6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7EC5EFF-E5E6-F240-B52A-58796D169586}" type="pres">
      <dgm:prSet presAssocID="{8C7BB86D-601D-8446-8F53-5FA25E7EA6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33AC711-A11B-884A-9AF6-E09C0D1460A1}" type="pres">
      <dgm:prSet presAssocID="{37A183EA-0AA2-D841-A8F5-D5B88C0792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1037F1-D030-9948-90E6-618914A233A2}" srcId="{EC44E20D-F076-FF42-B66C-0BB04625F2C1}" destId="{F5BACCFE-D737-6D42-B0D4-D97136F15F7E}" srcOrd="2" destOrd="0" parTransId="{571B0810-4AC1-CA4C-A08A-63AC26D0C1DA}" sibTransId="{8C7BB86D-601D-8446-8F53-5FA25E7EA660}"/>
    <dgm:cxn modelId="{DF407761-BF23-4A4D-A42A-6A1A77BADE64}" type="presOf" srcId="{8C7BB86D-601D-8446-8F53-5FA25E7EA660}" destId="{8E889DE5-E35D-5D4A-A643-AB3CA62CF7C7}" srcOrd="0" destOrd="0" presId="urn:microsoft.com/office/officeart/2005/8/layout/process1"/>
    <dgm:cxn modelId="{BA2271D3-3325-4840-AFDA-A47350E03800}" type="presOf" srcId="{5404F228-21A8-6F4E-8DC6-0BA11B479A8A}" destId="{3BA75992-3AC6-1743-B23D-8C5ED150B931}" srcOrd="0" destOrd="0" presId="urn:microsoft.com/office/officeart/2005/8/layout/process1"/>
    <dgm:cxn modelId="{2F9952EF-1914-EA4F-9BF4-A3E95085B5F2}" type="presOf" srcId="{358A1B7E-6B0C-9241-A84C-1FF73192BE5D}" destId="{CB67A662-60ED-FC45-AD63-0BCC2FD56EA3}" srcOrd="0" destOrd="0" presId="urn:microsoft.com/office/officeart/2005/8/layout/process1"/>
    <dgm:cxn modelId="{6553B347-6EA8-8447-9FA4-C0082806990E}" type="presOf" srcId="{6184F478-794A-B041-9C3D-9D9C3A8A7FEE}" destId="{E23A1A71-A8BE-F242-BDBC-9D2A6989DD11}" srcOrd="0" destOrd="0" presId="urn:microsoft.com/office/officeart/2005/8/layout/process1"/>
    <dgm:cxn modelId="{813FC51A-D50C-E14C-8916-AADB08C08560}" type="presOf" srcId="{EC44E20D-F076-FF42-B66C-0BB04625F2C1}" destId="{57354027-4689-4F4A-889C-C32B43E3D7B0}" srcOrd="0" destOrd="0" presId="urn:microsoft.com/office/officeart/2005/8/layout/process1"/>
    <dgm:cxn modelId="{0F8CD480-CD26-3449-9213-F6F214071BD5}" type="presOf" srcId="{C8880F95-82EE-0145-A0F4-D3C9B4460697}" destId="{1ED4FF47-BEB2-4D48-BBEA-461E8EDDB5B0}" srcOrd="1" destOrd="0" presId="urn:microsoft.com/office/officeart/2005/8/layout/process1"/>
    <dgm:cxn modelId="{EC82F0E6-8658-B84D-90EB-3D811A12C143}" srcId="{EC44E20D-F076-FF42-B66C-0BB04625F2C1}" destId="{6184F478-794A-B041-9C3D-9D9C3A8A7FEE}" srcOrd="0" destOrd="0" parTransId="{319BE5F3-A447-1842-AB31-A0E0D7FDE908}" sibTransId="{358A1B7E-6B0C-9241-A84C-1FF73192BE5D}"/>
    <dgm:cxn modelId="{A4E989F1-8E0B-984E-80EC-0DB95CF796A8}" type="presOf" srcId="{358A1B7E-6B0C-9241-A84C-1FF73192BE5D}" destId="{9C704CB1-1286-B740-9664-BE661A39E01C}" srcOrd="1" destOrd="0" presId="urn:microsoft.com/office/officeart/2005/8/layout/process1"/>
    <dgm:cxn modelId="{C46466BB-8A12-B042-A51F-D409A5E16B80}" srcId="{EC44E20D-F076-FF42-B66C-0BB04625F2C1}" destId="{37A183EA-0AA2-D841-A8F5-D5B88C07924E}" srcOrd="3" destOrd="0" parTransId="{6895FF4F-DC4F-2244-B4DE-BA9D20A80350}" sibTransId="{013D4245-A963-9442-9216-027F2D61F6F7}"/>
    <dgm:cxn modelId="{15DC4DEB-45CF-F94B-A2B5-658EF81E5446}" type="presOf" srcId="{8C7BB86D-601D-8446-8F53-5FA25E7EA660}" destId="{07EC5EFF-E5E6-F240-B52A-58796D169586}" srcOrd="1" destOrd="0" presId="urn:microsoft.com/office/officeart/2005/8/layout/process1"/>
    <dgm:cxn modelId="{020DAFB1-89E0-9B40-BDC9-17CBC8798ABE}" type="presOf" srcId="{37A183EA-0AA2-D841-A8F5-D5B88C07924E}" destId="{833AC711-A11B-884A-9AF6-E09C0D1460A1}" srcOrd="0" destOrd="0" presId="urn:microsoft.com/office/officeart/2005/8/layout/process1"/>
    <dgm:cxn modelId="{4C36320D-815D-4F4A-A64D-408C975DE310}" type="presOf" srcId="{F5BACCFE-D737-6D42-B0D4-D97136F15F7E}" destId="{537B9ABB-F28C-5C4D-87AD-8FCAF02B7E39}" srcOrd="0" destOrd="0" presId="urn:microsoft.com/office/officeart/2005/8/layout/process1"/>
    <dgm:cxn modelId="{751048ED-1EBA-194B-A940-C73A864330F8}" srcId="{EC44E20D-F076-FF42-B66C-0BB04625F2C1}" destId="{5404F228-21A8-6F4E-8DC6-0BA11B479A8A}" srcOrd="1" destOrd="0" parTransId="{D8BD72E5-8032-DB4D-A67F-4698387094FF}" sibTransId="{C8880F95-82EE-0145-A0F4-D3C9B4460697}"/>
    <dgm:cxn modelId="{74AE0ED5-394E-1A48-B017-05A9D0A990AA}" type="presOf" srcId="{C8880F95-82EE-0145-A0F4-D3C9B4460697}" destId="{B80E66A3-7572-2040-987B-61354066AF7D}" srcOrd="0" destOrd="0" presId="urn:microsoft.com/office/officeart/2005/8/layout/process1"/>
    <dgm:cxn modelId="{3C6CC53F-E3F8-3245-8CF5-433F84DB84CD}" type="presParOf" srcId="{57354027-4689-4F4A-889C-C32B43E3D7B0}" destId="{E23A1A71-A8BE-F242-BDBC-9D2A6989DD11}" srcOrd="0" destOrd="0" presId="urn:microsoft.com/office/officeart/2005/8/layout/process1"/>
    <dgm:cxn modelId="{3872BB1F-6E7E-D541-95AA-9626CB1E289C}" type="presParOf" srcId="{57354027-4689-4F4A-889C-C32B43E3D7B0}" destId="{CB67A662-60ED-FC45-AD63-0BCC2FD56EA3}" srcOrd="1" destOrd="0" presId="urn:microsoft.com/office/officeart/2005/8/layout/process1"/>
    <dgm:cxn modelId="{8BA6E4F6-B269-BC4B-9B23-E347761A580E}" type="presParOf" srcId="{CB67A662-60ED-FC45-AD63-0BCC2FD56EA3}" destId="{9C704CB1-1286-B740-9664-BE661A39E01C}" srcOrd="0" destOrd="0" presId="urn:microsoft.com/office/officeart/2005/8/layout/process1"/>
    <dgm:cxn modelId="{4705ED2B-B7D8-6041-9C1E-E22CA55559BB}" type="presParOf" srcId="{57354027-4689-4F4A-889C-C32B43E3D7B0}" destId="{3BA75992-3AC6-1743-B23D-8C5ED150B931}" srcOrd="2" destOrd="0" presId="urn:microsoft.com/office/officeart/2005/8/layout/process1"/>
    <dgm:cxn modelId="{DC4E5152-E6E7-DB4E-8D07-55F25C29D017}" type="presParOf" srcId="{57354027-4689-4F4A-889C-C32B43E3D7B0}" destId="{B80E66A3-7572-2040-987B-61354066AF7D}" srcOrd="3" destOrd="0" presId="urn:microsoft.com/office/officeart/2005/8/layout/process1"/>
    <dgm:cxn modelId="{B4523003-6FF0-1E4D-9538-A32BCDED7AB5}" type="presParOf" srcId="{B80E66A3-7572-2040-987B-61354066AF7D}" destId="{1ED4FF47-BEB2-4D48-BBEA-461E8EDDB5B0}" srcOrd="0" destOrd="0" presId="urn:microsoft.com/office/officeart/2005/8/layout/process1"/>
    <dgm:cxn modelId="{C8D54FC7-D49F-9049-B5C7-9AB16F427B48}" type="presParOf" srcId="{57354027-4689-4F4A-889C-C32B43E3D7B0}" destId="{537B9ABB-F28C-5C4D-87AD-8FCAF02B7E39}" srcOrd="4" destOrd="0" presId="urn:microsoft.com/office/officeart/2005/8/layout/process1"/>
    <dgm:cxn modelId="{DF5050E2-FD17-D444-B2E6-C4675D457C42}" type="presParOf" srcId="{57354027-4689-4F4A-889C-C32B43E3D7B0}" destId="{8E889DE5-E35D-5D4A-A643-AB3CA62CF7C7}" srcOrd="5" destOrd="0" presId="urn:microsoft.com/office/officeart/2005/8/layout/process1"/>
    <dgm:cxn modelId="{68764CD9-68F1-0B4E-945B-5B42795D4985}" type="presParOf" srcId="{8E889DE5-E35D-5D4A-A643-AB3CA62CF7C7}" destId="{07EC5EFF-E5E6-F240-B52A-58796D169586}" srcOrd="0" destOrd="0" presId="urn:microsoft.com/office/officeart/2005/8/layout/process1"/>
    <dgm:cxn modelId="{40D00DE8-BDB7-9B41-B80A-59C73BFBCF88}" type="presParOf" srcId="{57354027-4689-4F4A-889C-C32B43E3D7B0}" destId="{833AC711-A11B-884A-9AF6-E09C0D1460A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42B-FA88-944A-AB47-B8CED8C4411D}">
      <dsp:nvSpPr>
        <dsp:cNvPr id="0" name=""/>
        <dsp:cNvSpPr/>
      </dsp:nvSpPr>
      <dsp:spPr>
        <a:xfrm>
          <a:off x="3600" y="1537612"/>
          <a:ext cx="1574169" cy="988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Week 1-2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HTML Basics</a:t>
          </a:r>
          <a:endParaRPr lang="en-US" sz="1800" kern="1200" dirty="0"/>
        </a:p>
      </dsp:txBody>
      <dsp:txXfrm>
        <a:off x="3600" y="1537612"/>
        <a:ext cx="1574169" cy="988775"/>
      </dsp:txXfrm>
    </dsp:sp>
    <dsp:sp modelId="{AF5C78FD-BE5C-6344-B26A-02CEB234B5B7}">
      <dsp:nvSpPr>
        <dsp:cNvPr id="0" name=""/>
        <dsp:cNvSpPr/>
      </dsp:nvSpPr>
      <dsp:spPr>
        <a:xfrm>
          <a:off x="1735187" y="1836802"/>
          <a:ext cx="333724" cy="390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35187" y="1914881"/>
        <a:ext cx="233607" cy="234236"/>
      </dsp:txXfrm>
    </dsp:sp>
    <dsp:sp modelId="{298527D9-C694-FD44-98F9-9E1849CD74DA}">
      <dsp:nvSpPr>
        <dsp:cNvPr id="0" name=""/>
        <dsp:cNvSpPr/>
      </dsp:nvSpPr>
      <dsp:spPr>
        <a:xfrm>
          <a:off x="2207438" y="1537612"/>
          <a:ext cx="1574169" cy="988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Week </a:t>
          </a:r>
          <a:r>
            <a:rPr lang="en-US" sz="1800" kern="1200" dirty="0" smtClean="0"/>
            <a:t>2 </a:t>
          </a:r>
          <a:r>
            <a:rPr lang="en-US" sz="1800" kern="1200" dirty="0" smtClean="0"/>
            <a:t>- </a:t>
          </a:r>
          <a:r>
            <a:rPr lang="en-US" sz="1800" kern="1200" dirty="0" smtClean="0"/>
            <a:t>5</a:t>
          </a:r>
          <a:endParaRPr 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CSS</a:t>
          </a:r>
          <a:endParaRPr lang="en-US" sz="1800" kern="1200" dirty="0"/>
        </a:p>
      </dsp:txBody>
      <dsp:txXfrm>
        <a:off x="2207438" y="1537612"/>
        <a:ext cx="1574169" cy="988775"/>
      </dsp:txXfrm>
    </dsp:sp>
    <dsp:sp modelId="{DE81A6B0-6BC7-0441-A267-C56ADC29CE1A}">
      <dsp:nvSpPr>
        <dsp:cNvPr id="0" name=""/>
        <dsp:cNvSpPr/>
      </dsp:nvSpPr>
      <dsp:spPr>
        <a:xfrm>
          <a:off x="3939025" y="1836802"/>
          <a:ext cx="333724" cy="390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939025" y="1914881"/>
        <a:ext cx="233607" cy="234236"/>
      </dsp:txXfrm>
    </dsp:sp>
    <dsp:sp modelId="{16CA6197-6A73-9745-B4B5-15058496F4E5}">
      <dsp:nvSpPr>
        <dsp:cNvPr id="0" name=""/>
        <dsp:cNvSpPr/>
      </dsp:nvSpPr>
      <dsp:spPr>
        <a:xfrm>
          <a:off x="4411275" y="1537612"/>
          <a:ext cx="1574169" cy="988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Week </a:t>
          </a:r>
          <a:r>
            <a:rPr lang="en-US" sz="1800" kern="1200" dirty="0" smtClean="0"/>
            <a:t>6 </a:t>
          </a:r>
          <a:r>
            <a:rPr lang="en-US" sz="1800" kern="1200" dirty="0" smtClean="0"/>
            <a:t>– 10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Javascript</a:t>
          </a:r>
          <a:r>
            <a:rPr lang="en-US" sz="1800" kern="1200" dirty="0" smtClean="0"/>
            <a:t> and </a:t>
          </a:r>
          <a:r>
            <a:rPr lang="en-US" sz="1800" kern="1200" dirty="0" err="1" smtClean="0"/>
            <a:t>Jquery</a:t>
          </a:r>
          <a:endParaRPr lang="en-US" sz="1800" kern="1200" dirty="0"/>
        </a:p>
      </dsp:txBody>
      <dsp:txXfrm>
        <a:off x="4411275" y="1537612"/>
        <a:ext cx="1574169" cy="988775"/>
      </dsp:txXfrm>
    </dsp:sp>
    <dsp:sp modelId="{DF3D378C-B4A4-4349-B5CA-63C12B45FB1D}">
      <dsp:nvSpPr>
        <dsp:cNvPr id="0" name=""/>
        <dsp:cNvSpPr/>
      </dsp:nvSpPr>
      <dsp:spPr>
        <a:xfrm>
          <a:off x="6142862" y="1836802"/>
          <a:ext cx="333724" cy="390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142862" y="1914881"/>
        <a:ext cx="233607" cy="234236"/>
      </dsp:txXfrm>
    </dsp:sp>
    <dsp:sp modelId="{98F6B56C-0215-3E49-9201-E827DAF056CD}">
      <dsp:nvSpPr>
        <dsp:cNvPr id="0" name=""/>
        <dsp:cNvSpPr/>
      </dsp:nvSpPr>
      <dsp:spPr>
        <a:xfrm>
          <a:off x="6615113" y="1537612"/>
          <a:ext cx="1574169" cy="988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Week 11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Extra Topic</a:t>
          </a:r>
          <a:endParaRPr lang="en-US" sz="1800" kern="1200" dirty="0"/>
        </a:p>
      </dsp:txBody>
      <dsp:txXfrm>
        <a:off x="6615113" y="1537612"/>
        <a:ext cx="1574169" cy="9887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42B-FA88-944A-AB47-B8CED8C4411D}">
      <dsp:nvSpPr>
        <dsp:cNvPr id="0" name=""/>
        <dsp:cNvSpPr/>
      </dsp:nvSpPr>
      <dsp:spPr>
        <a:xfrm>
          <a:off x="3600" y="1559749"/>
          <a:ext cx="1574169" cy="94450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Week 1-2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Introduction</a:t>
          </a:r>
          <a:endParaRPr lang="en-US" sz="2000" kern="1200" dirty="0"/>
        </a:p>
      </dsp:txBody>
      <dsp:txXfrm>
        <a:off x="3600" y="1559749"/>
        <a:ext cx="1574169" cy="944501"/>
      </dsp:txXfrm>
    </dsp:sp>
    <dsp:sp modelId="{AF5C78FD-BE5C-6344-B26A-02CEB234B5B7}">
      <dsp:nvSpPr>
        <dsp:cNvPr id="0" name=""/>
        <dsp:cNvSpPr/>
      </dsp:nvSpPr>
      <dsp:spPr>
        <a:xfrm>
          <a:off x="1735187" y="1836802"/>
          <a:ext cx="333724" cy="390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35187" y="1914881"/>
        <a:ext cx="233607" cy="234236"/>
      </dsp:txXfrm>
    </dsp:sp>
    <dsp:sp modelId="{298527D9-C694-FD44-98F9-9E1849CD74DA}">
      <dsp:nvSpPr>
        <dsp:cNvPr id="0" name=""/>
        <dsp:cNvSpPr/>
      </dsp:nvSpPr>
      <dsp:spPr>
        <a:xfrm>
          <a:off x="2207438" y="1559749"/>
          <a:ext cx="1574169" cy="94450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Week 3 - 6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 Aesthetics</a:t>
          </a:r>
          <a:endParaRPr lang="en-US" sz="2000" kern="1200" dirty="0"/>
        </a:p>
      </dsp:txBody>
      <dsp:txXfrm>
        <a:off x="2207438" y="1559749"/>
        <a:ext cx="1574169" cy="944501"/>
      </dsp:txXfrm>
    </dsp:sp>
    <dsp:sp modelId="{DE81A6B0-6BC7-0441-A267-C56ADC29CE1A}">
      <dsp:nvSpPr>
        <dsp:cNvPr id="0" name=""/>
        <dsp:cNvSpPr/>
      </dsp:nvSpPr>
      <dsp:spPr>
        <a:xfrm>
          <a:off x="3939025" y="1836802"/>
          <a:ext cx="333724" cy="390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39025" y="1914881"/>
        <a:ext cx="233607" cy="234236"/>
      </dsp:txXfrm>
    </dsp:sp>
    <dsp:sp modelId="{16CA6197-6A73-9745-B4B5-15058496F4E5}">
      <dsp:nvSpPr>
        <dsp:cNvPr id="0" name=""/>
        <dsp:cNvSpPr/>
      </dsp:nvSpPr>
      <dsp:spPr>
        <a:xfrm>
          <a:off x="4411275" y="1559749"/>
          <a:ext cx="1574169" cy="94450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Week 7 - 10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 Experience</a:t>
          </a:r>
        </a:p>
      </dsp:txBody>
      <dsp:txXfrm>
        <a:off x="4411275" y="1559749"/>
        <a:ext cx="1574169" cy="944501"/>
      </dsp:txXfrm>
    </dsp:sp>
    <dsp:sp modelId="{DF3D378C-B4A4-4349-B5CA-63C12B45FB1D}">
      <dsp:nvSpPr>
        <dsp:cNvPr id="0" name=""/>
        <dsp:cNvSpPr/>
      </dsp:nvSpPr>
      <dsp:spPr>
        <a:xfrm>
          <a:off x="6142862" y="1836802"/>
          <a:ext cx="333724" cy="390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142862" y="1914881"/>
        <a:ext cx="233607" cy="234236"/>
      </dsp:txXfrm>
    </dsp:sp>
    <dsp:sp modelId="{98F6B56C-0215-3E49-9201-E827DAF056CD}">
      <dsp:nvSpPr>
        <dsp:cNvPr id="0" name=""/>
        <dsp:cNvSpPr/>
      </dsp:nvSpPr>
      <dsp:spPr>
        <a:xfrm>
          <a:off x="6615113" y="1559749"/>
          <a:ext cx="1574169" cy="94450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Week 11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 Topic</a:t>
          </a:r>
          <a:endParaRPr lang="en-US" sz="2000" kern="1200" dirty="0"/>
        </a:p>
      </dsp:txBody>
      <dsp:txXfrm>
        <a:off x="6615113" y="1559749"/>
        <a:ext cx="1574169" cy="9445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28F84-3644-494F-9EB0-75D9EA35C6CC}">
      <dsp:nvSpPr>
        <dsp:cNvPr id="0" name=""/>
        <dsp:cNvSpPr/>
      </dsp:nvSpPr>
      <dsp:spPr>
        <a:xfrm>
          <a:off x="2513707" y="1497707"/>
          <a:ext cx="1068585" cy="10685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Server</a:t>
          </a:r>
          <a:endParaRPr lang="en-US" sz="2100" kern="1200" dirty="0"/>
        </a:p>
      </dsp:txBody>
      <dsp:txXfrm>
        <a:off x="2670198" y="1654198"/>
        <a:ext cx="755603" cy="755603"/>
      </dsp:txXfrm>
    </dsp:sp>
    <dsp:sp modelId="{2BDA0D3F-7AEF-F64B-B879-4F1C2E6D8DFA}">
      <dsp:nvSpPr>
        <dsp:cNvPr id="0" name=""/>
        <dsp:cNvSpPr/>
      </dsp:nvSpPr>
      <dsp:spPr>
        <a:xfrm rot="10694214">
          <a:off x="2092577" y="1875165"/>
          <a:ext cx="297868" cy="3633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181916" y="1946454"/>
        <a:ext cx="208508" cy="217991"/>
      </dsp:txXfrm>
    </dsp:sp>
    <dsp:sp modelId="{3722A8F9-B683-8B4B-8AFD-A48D8FF8AAF7}">
      <dsp:nvSpPr>
        <dsp:cNvPr id="0" name=""/>
        <dsp:cNvSpPr/>
      </dsp:nvSpPr>
      <dsp:spPr>
        <a:xfrm>
          <a:off x="883877" y="1547875"/>
          <a:ext cx="1068585" cy="10685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File</a:t>
          </a:r>
          <a:endParaRPr lang="en-US" sz="1600" kern="1200" dirty="0"/>
        </a:p>
      </dsp:txBody>
      <dsp:txXfrm>
        <a:off x="1040368" y="1704366"/>
        <a:ext cx="755603" cy="755603"/>
      </dsp:txXfrm>
    </dsp:sp>
    <dsp:sp modelId="{ED6D5B78-F896-9449-AF35-F93E4DE96BA4}">
      <dsp:nvSpPr>
        <dsp:cNvPr id="0" name=""/>
        <dsp:cNvSpPr/>
      </dsp:nvSpPr>
      <dsp:spPr>
        <a:xfrm rot="21582666">
          <a:off x="3689461" y="1846454"/>
          <a:ext cx="258203" cy="3633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689461" y="1919313"/>
        <a:ext cx="180742" cy="217991"/>
      </dsp:txXfrm>
    </dsp:sp>
    <dsp:sp modelId="{22917F65-8CF5-B647-A47B-77DFB5BC699E}">
      <dsp:nvSpPr>
        <dsp:cNvPr id="0" name=""/>
        <dsp:cNvSpPr/>
      </dsp:nvSpPr>
      <dsp:spPr>
        <a:xfrm>
          <a:off x="4069449" y="1489862"/>
          <a:ext cx="1068585" cy="10685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Browser</a:t>
          </a:r>
          <a:endParaRPr lang="en-US" sz="1600" kern="1200" dirty="0"/>
        </a:p>
      </dsp:txBody>
      <dsp:txXfrm>
        <a:off x="4225940" y="1646353"/>
        <a:ext cx="755603" cy="7556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3B8A7-FCAA-4143-901D-49444B16E003}">
      <dsp:nvSpPr>
        <dsp:cNvPr id="0" name=""/>
        <dsp:cNvSpPr/>
      </dsp:nvSpPr>
      <dsp:spPr>
        <a:xfrm>
          <a:off x="29" y="385497"/>
          <a:ext cx="2848570" cy="835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Front-end</a:t>
          </a:r>
          <a:endParaRPr lang="en-US" sz="2900" kern="1200" dirty="0"/>
        </a:p>
      </dsp:txBody>
      <dsp:txXfrm>
        <a:off x="29" y="385497"/>
        <a:ext cx="2848570" cy="835200"/>
      </dsp:txXfrm>
    </dsp:sp>
    <dsp:sp modelId="{E1F47E90-1D7F-2143-AB91-7C7C87FCB952}">
      <dsp:nvSpPr>
        <dsp:cNvPr id="0" name=""/>
        <dsp:cNvSpPr/>
      </dsp:nvSpPr>
      <dsp:spPr>
        <a:xfrm>
          <a:off x="29" y="1220697"/>
          <a:ext cx="2848570" cy="24578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What users can “see”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Ex. Buttons, Images, Text</a:t>
          </a:r>
          <a:endParaRPr lang="en-US" sz="2900" kern="1200" dirty="0"/>
        </a:p>
      </dsp:txBody>
      <dsp:txXfrm>
        <a:off x="29" y="1220697"/>
        <a:ext cx="2848570" cy="2457804"/>
      </dsp:txXfrm>
    </dsp:sp>
    <dsp:sp modelId="{EC58EBCD-DB91-FA42-ABB0-36D6C747A52B}">
      <dsp:nvSpPr>
        <dsp:cNvPr id="0" name=""/>
        <dsp:cNvSpPr/>
      </dsp:nvSpPr>
      <dsp:spPr>
        <a:xfrm>
          <a:off x="3247399" y="385497"/>
          <a:ext cx="2848570" cy="835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Back-end</a:t>
          </a:r>
          <a:endParaRPr lang="en-US" sz="2900" kern="1200" dirty="0"/>
        </a:p>
      </dsp:txBody>
      <dsp:txXfrm>
        <a:off x="3247399" y="385497"/>
        <a:ext cx="2848570" cy="835200"/>
      </dsp:txXfrm>
    </dsp:sp>
    <dsp:sp modelId="{31AA9B77-E227-0948-920B-E707B36D4FC1}">
      <dsp:nvSpPr>
        <dsp:cNvPr id="0" name=""/>
        <dsp:cNvSpPr/>
      </dsp:nvSpPr>
      <dsp:spPr>
        <a:xfrm>
          <a:off x="3247399" y="1220697"/>
          <a:ext cx="2848570" cy="24578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What users can’t “see”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Ex. Algorithms behind Logins, Search, etc.</a:t>
          </a:r>
          <a:endParaRPr lang="en-US" sz="2900" kern="1200" dirty="0"/>
        </a:p>
      </dsp:txBody>
      <dsp:txXfrm>
        <a:off x="3247399" y="1220697"/>
        <a:ext cx="2848570" cy="24578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A72ED-0441-A04A-9DCF-36FB4C47F3A8}">
      <dsp:nvSpPr>
        <dsp:cNvPr id="0" name=""/>
        <dsp:cNvSpPr/>
      </dsp:nvSpPr>
      <dsp:spPr>
        <a:xfrm>
          <a:off x="2305" y="1132182"/>
          <a:ext cx="2247552" cy="899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HTML</a:t>
          </a:r>
          <a:endParaRPr lang="en-US" sz="3400" kern="1200" dirty="0"/>
        </a:p>
      </dsp:txBody>
      <dsp:txXfrm>
        <a:off x="2305" y="1132182"/>
        <a:ext cx="2247552" cy="899021"/>
      </dsp:txXfrm>
    </dsp:sp>
    <dsp:sp modelId="{4A7F8944-1D50-D64C-AE9E-C87730F03B87}">
      <dsp:nvSpPr>
        <dsp:cNvPr id="0" name=""/>
        <dsp:cNvSpPr/>
      </dsp:nvSpPr>
      <dsp:spPr>
        <a:xfrm>
          <a:off x="2305" y="2031204"/>
          <a:ext cx="2247552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Structure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= Skeleton</a:t>
          </a:r>
          <a:endParaRPr lang="en-US" sz="2400" kern="1200" dirty="0"/>
        </a:p>
      </dsp:txBody>
      <dsp:txXfrm>
        <a:off x="2305" y="2031204"/>
        <a:ext cx="2247552" cy="1493279"/>
      </dsp:txXfrm>
    </dsp:sp>
    <dsp:sp modelId="{7AE91413-AB9A-254C-9E8B-7D9552252CF7}">
      <dsp:nvSpPr>
        <dsp:cNvPr id="0" name=""/>
        <dsp:cNvSpPr/>
      </dsp:nvSpPr>
      <dsp:spPr>
        <a:xfrm>
          <a:off x="2564515" y="1132182"/>
          <a:ext cx="2247552" cy="899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CSS</a:t>
          </a:r>
          <a:endParaRPr lang="en-US" sz="3400" kern="1200" dirty="0"/>
        </a:p>
      </dsp:txBody>
      <dsp:txXfrm>
        <a:off x="2564515" y="1132182"/>
        <a:ext cx="2247552" cy="899021"/>
      </dsp:txXfrm>
    </dsp:sp>
    <dsp:sp modelId="{DFA2CCEF-E48F-7847-A6CC-B69B93598BAC}">
      <dsp:nvSpPr>
        <dsp:cNvPr id="0" name=""/>
        <dsp:cNvSpPr/>
      </dsp:nvSpPr>
      <dsp:spPr>
        <a:xfrm>
          <a:off x="2564515" y="2031204"/>
          <a:ext cx="2247552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Design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= Clothes</a:t>
          </a:r>
          <a:endParaRPr lang="en-US" sz="2400" kern="1200" dirty="0"/>
        </a:p>
      </dsp:txBody>
      <dsp:txXfrm>
        <a:off x="2564515" y="2031204"/>
        <a:ext cx="2247552" cy="1493279"/>
      </dsp:txXfrm>
    </dsp:sp>
    <dsp:sp modelId="{1123E4F1-4B02-334E-A135-BA36098636EC}">
      <dsp:nvSpPr>
        <dsp:cNvPr id="0" name=""/>
        <dsp:cNvSpPr/>
      </dsp:nvSpPr>
      <dsp:spPr>
        <a:xfrm>
          <a:off x="5126725" y="1132182"/>
          <a:ext cx="2247552" cy="899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Javascript</a:t>
          </a:r>
          <a:endParaRPr lang="en-US" sz="3400" kern="1200" dirty="0"/>
        </a:p>
      </dsp:txBody>
      <dsp:txXfrm>
        <a:off x="5126725" y="1132182"/>
        <a:ext cx="2247552" cy="899021"/>
      </dsp:txXfrm>
    </dsp:sp>
    <dsp:sp modelId="{4A3BCC0A-9297-CA4A-B076-EA7F63332B57}">
      <dsp:nvSpPr>
        <dsp:cNvPr id="0" name=""/>
        <dsp:cNvSpPr/>
      </dsp:nvSpPr>
      <dsp:spPr>
        <a:xfrm>
          <a:off x="5126725" y="2031204"/>
          <a:ext cx="2247552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Function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= Muscle</a:t>
          </a:r>
          <a:endParaRPr lang="en-US" sz="2400" kern="1200" dirty="0"/>
        </a:p>
      </dsp:txBody>
      <dsp:txXfrm>
        <a:off x="5126725" y="2031204"/>
        <a:ext cx="2247552" cy="14932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70E35-A2BD-114A-8F13-F837F5475E24}">
      <dsp:nvSpPr>
        <dsp:cNvPr id="0" name=""/>
        <dsp:cNvSpPr/>
      </dsp:nvSpPr>
      <dsp:spPr>
        <a:xfrm>
          <a:off x="2215" y="1469059"/>
          <a:ext cx="2160488" cy="792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Web Browser</a:t>
          </a:r>
          <a:endParaRPr lang="en-US" sz="2200" kern="1200" dirty="0"/>
        </a:p>
      </dsp:txBody>
      <dsp:txXfrm>
        <a:off x="2215" y="1469059"/>
        <a:ext cx="2160488" cy="792134"/>
      </dsp:txXfrm>
    </dsp:sp>
    <dsp:sp modelId="{E0EED309-1ED0-444F-BCCE-25610A230553}">
      <dsp:nvSpPr>
        <dsp:cNvPr id="0" name=""/>
        <dsp:cNvSpPr/>
      </dsp:nvSpPr>
      <dsp:spPr>
        <a:xfrm>
          <a:off x="2215" y="2261193"/>
          <a:ext cx="2160488" cy="1328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Chrome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Firefox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Safari</a:t>
          </a:r>
          <a:endParaRPr lang="en-US" sz="2200" kern="1200" dirty="0"/>
        </a:p>
      </dsp:txBody>
      <dsp:txXfrm>
        <a:off x="2215" y="2261193"/>
        <a:ext cx="2160488" cy="1328579"/>
      </dsp:txXfrm>
    </dsp:sp>
    <dsp:sp modelId="{C0937F17-03E1-4540-A55F-C3FB2BE81873}">
      <dsp:nvSpPr>
        <dsp:cNvPr id="0" name=""/>
        <dsp:cNvSpPr/>
      </dsp:nvSpPr>
      <dsp:spPr>
        <a:xfrm>
          <a:off x="2465172" y="1469059"/>
          <a:ext cx="2160488" cy="792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 Editor</a:t>
          </a:r>
          <a:endParaRPr lang="en-US" sz="2200" kern="1200" dirty="0"/>
        </a:p>
      </dsp:txBody>
      <dsp:txXfrm>
        <a:off x="2465172" y="1469059"/>
        <a:ext cx="2160488" cy="792134"/>
      </dsp:txXfrm>
    </dsp:sp>
    <dsp:sp modelId="{9C7EF9AB-1D82-B448-A9D3-B20D8CE024AC}">
      <dsp:nvSpPr>
        <dsp:cNvPr id="0" name=""/>
        <dsp:cNvSpPr/>
      </dsp:nvSpPr>
      <dsp:spPr>
        <a:xfrm>
          <a:off x="2465172" y="2261193"/>
          <a:ext cx="2160488" cy="1328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Coda 2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Sublime Text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Dreamweaver</a:t>
          </a:r>
          <a:endParaRPr lang="en-US" sz="2200" kern="1200" dirty="0"/>
        </a:p>
      </dsp:txBody>
      <dsp:txXfrm>
        <a:off x="2465172" y="2261193"/>
        <a:ext cx="2160488" cy="1328579"/>
      </dsp:txXfrm>
    </dsp:sp>
    <dsp:sp modelId="{F15A2654-EF60-1448-B025-A2875AE32068}">
      <dsp:nvSpPr>
        <dsp:cNvPr id="0" name=""/>
        <dsp:cNvSpPr/>
      </dsp:nvSpPr>
      <dsp:spPr>
        <a:xfrm>
          <a:off x="4928128" y="1469059"/>
          <a:ext cx="2160488" cy="792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Image Editor (Optional)</a:t>
          </a:r>
          <a:endParaRPr lang="en-US" sz="2200" kern="1200" dirty="0"/>
        </a:p>
      </dsp:txBody>
      <dsp:txXfrm>
        <a:off x="4928128" y="1469059"/>
        <a:ext cx="2160488" cy="792134"/>
      </dsp:txXfrm>
    </dsp:sp>
    <dsp:sp modelId="{05BF7DD2-CE43-0744-B3E3-46D6D82C0FF0}">
      <dsp:nvSpPr>
        <dsp:cNvPr id="0" name=""/>
        <dsp:cNvSpPr/>
      </dsp:nvSpPr>
      <dsp:spPr>
        <a:xfrm>
          <a:off x="4928128" y="2261193"/>
          <a:ext cx="2160488" cy="1328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Adobe Photoshop</a:t>
          </a:r>
          <a:endParaRPr lang="en-US" sz="2200" kern="1200" dirty="0"/>
        </a:p>
      </dsp:txBody>
      <dsp:txXfrm>
        <a:off x="4928128" y="2261193"/>
        <a:ext cx="2160488" cy="13285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F3A0E-F83A-8B47-8747-D9A16206A2C6}">
      <dsp:nvSpPr>
        <dsp:cNvPr id="0" name=""/>
        <dsp:cNvSpPr/>
      </dsp:nvSpPr>
      <dsp:spPr>
        <a:xfrm rot="5400000">
          <a:off x="-186457" y="187793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HTML</a:t>
          </a:r>
          <a:endParaRPr lang="en-US" sz="2400" kern="1200" dirty="0"/>
        </a:p>
      </dsp:txBody>
      <dsp:txXfrm rot="-5400000">
        <a:off x="0" y="436403"/>
        <a:ext cx="870134" cy="372914"/>
      </dsp:txXfrm>
    </dsp:sp>
    <dsp:sp modelId="{F22F0D7E-EAB4-8146-BD61-A7AA28D7F7EE}">
      <dsp:nvSpPr>
        <dsp:cNvPr id="0" name=""/>
        <dsp:cNvSpPr/>
      </dsp:nvSpPr>
      <dsp:spPr>
        <a:xfrm rot="5400000">
          <a:off x="4202534" y="-3331063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Code up the structure in a code editor </a:t>
          </a:r>
          <a:endParaRPr lang="en-US" sz="2800" kern="1200" dirty="0"/>
        </a:p>
      </dsp:txBody>
      <dsp:txXfrm rot="-5400000">
        <a:off x="870134" y="1337"/>
        <a:ext cx="7472781" cy="807981"/>
      </dsp:txXfrm>
    </dsp:sp>
    <dsp:sp modelId="{B546E1DC-8398-D64C-95F4-1351C6D9BAA2}">
      <dsp:nvSpPr>
        <dsp:cNvPr id="0" name=""/>
        <dsp:cNvSpPr/>
      </dsp:nvSpPr>
      <dsp:spPr>
        <a:xfrm rot="5400000">
          <a:off x="-186457" y="1231008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CSS</a:t>
          </a:r>
          <a:endParaRPr lang="en-US" sz="2400" kern="1200" dirty="0"/>
        </a:p>
      </dsp:txBody>
      <dsp:txXfrm rot="-5400000">
        <a:off x="0" y="1479618"/>
        <a:ext cx="870134" cy="372914"/>
      </dsp:txXfrm>
    </dsp:sp>
    <dsp:sp modelId="{25787E49-BC9D-9742-80DA-876098EBDB35}">
      <dsp:nvSpPr>
        <dsp:cNvPr id="0" name=""/>
        <dsp:cNvSpPr/>
      </dsp:nvSpPr>
      <dsp:spPr>
        <a:xfrm rot="5400000">
          <a:off x="4202534" y="-2287848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Stylize the website using the Web Inspector</a:t>
          </a:r>
          <a:endParaRPr lang="en-US" sz="2800" kern="1200" dirty="0"/>
        </a:p>
      </dsp:txBody>
      <dsp:txXfrm rot="-5400000">
        <a:off x="870134" y="1044552"/>
        <a:ext cx="7472781" cy="807981"/>
      </dsp:txXfrm>
    </dsp:sp>
    <dsp:sp modelId="{E4DF9761-7578-4845-9C50-B17EC87E8DF3}">
      <dsp:nvSpPr>
        <dsp:cNvPr id="0" name=""/>
        <dsp:cNvSpPr/>
      </dsp:nvSpPr>
      <dsp:spPr>
        <a:xfrm rot="5400000">
          <a:off x="-186457" y="2274224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JS</a:t>
          </a:r>
          <a:endParaRPr lang="en-US" sz="2400" kern="1200" dirty="0"/>
        </a:p>
      </dsp:txBody>
      <dsp:txXfrm rot="-5400000">
        <a:off x="0" y="2522834"/>
        <a:ext cx="870134" cy="372914"/>
      </dsp:txXfrm>
    </dsp:sp>
    <dsp:sp modelId="{F8FDCC03-770C-D74D-8760-2C1E7233E690}">
      <dsp:nvSpPr>
        <dsp:cNvPr id="0" name=""/>
        <dsp:cNvSpPr/>
      </dsp:nvSpPr>
      <dsp:spPr>
        <a:xfrm rot="5400000">
          <a:off x="4202534" y="-1244633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Add the missing functionality in the code editor</a:t>
          </a:r>
          <a:endParaRPr lang="en-US" sz="2800" kern="1200" dirty="0"/>
        </a:p>
      </dsp:txBody>
      <dsp:txXfrm rot="-5400000">
        <a:off x="870134" y="2087767"/>
        <a:ext cx="7472781" cy="8079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1941B-9E64-7242-9C40-780FF7977FA6}" type="datetimeFigureOut">
              <a:rPr lang="en-US" smtClean="0"/>
              <a:t>2/6/14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084AC-E808-094E-BC8B-5E0608596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76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Edit website designs</a:t>
            </a:r>
          </a:p>
          <a:p>
            <a:pPr marL="228600" indent="-228600">
              <a:buAutoNum type="arabicPeriod"/>
            </a:pPr>
            <a:r>
              <a:rPr lang="en-US" dirty="0" smtClean="0"/>
              <a:t>Peek</a:t>
            </a:r>
            <a:r>
              <a:rPr lang="en-US" baseline="0" dirty="0" smtClean="0"/>
              <a:t> at other people’s designs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Majority of time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7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4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3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1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5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3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7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3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682E3-1CD3-254F-AAB2-AB8FC0101A31}" type="datetimeFigureOut">
              <a:rPr lang="en-US" smtClean="0"/>
              <a:t>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3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797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Class Logistics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119644"/>
            <a:ext cx="8365338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Tuesday 7P– 9P @ 60 Evans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7P – 8P: Programming Section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8P – 9P: Design Section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The order is reversed for first two weeks only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Programming Section: Learn how to make a website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Design Section: Learn how to make a website beautiful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2 Units </a:t>
            </a:r>
            <a:r>
              <a:rPr lang="en-US" sz="2000" dirty="0" err="1">
                <a:solidFill>
                  <a:schemeClr val="bg1"/>
                </a:solidFill>
                <a:latin typeface="Calibri"/>
                <a:cs typeface="Calibri"/>
              </a:rPr>
              <a:t>DeCal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: P/NP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Lower division and Upper division credits offered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629219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66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Grading</a:t>
            </a: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944547787"/>
              </p:ext>
            </p:extLst>
          </p:nvPr>
        </p:nvGraphicFramePr>
        <p:xfrm>
          <a:off x="1832899" y="1717666"/>
          <a:ext cx="5706539" cy="3751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1233452" y="5469237"/>
            <a:ext cx="668352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cs typeface="Calibri"/>
              </a:rPr>
              <a:t>You must earn above 70 in order to receive a passing grade.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cs typeface="Calibri"/>
              </a:rPr>
              <a:t>You will lose 5 points from total grade for each missing attendance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550894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36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Need Help?</a:t>
            </a:r>
            <a:endParaRPr lang="en-US" sz="3600" strike="sngStrike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2119644"/>
            <a:ext cx="8365338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Ask questions on Piazza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CS 98/198 – 32: Web Design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DeCal</a:t>
            </a: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We will try to answer your questions within 24 hours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Please screenshots of the web page so that we can understand your problem better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Please do NOT post screenshots or snippets of actual code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Office Hours (yes, office hours for a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DeCal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 – 4PM @ Free Speech Movement Café (next to Moffitt)</a:t>
            </a:r>
          </a:p>
        </p:txBody>
      </p:sp>
    </p:spTree>
    <p:extLst>
      <p:ext uri="{BB962C8B-B14F-4D97-AF65-F5344CB8AC3E}">
        <p14:creationId xmlns:p14="http://schemas.microsoft.com/office/powerpoint/2010/main" val="243629551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610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Class Timeline: Programming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546451"/>
              </p:ext>
            </p:extLst>
          </p:nvPr>
        </p:nvGraphicFramePr>
        <p:xfrm>
          <a:off x="443116" y="1957917"/>
          <a:ext cx="819288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939664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32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Class Timeline: Design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81454989"/>
              </p:ext>
            </p:extLst>
          </p:nvPr>
        </p:nvGraphicFramePr>
        <p:xfrm>
          <a:off x="443116" y="1957917"/>
          <a:ext cx="819288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084416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7562" y="3003915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alibri"/>
                <a:cs typeface="Calibri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883992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677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Why learn Web Design?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So many use cases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Personal Portfolio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Web Application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Event Promotion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Essentially your online identity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Best place to start learning programming &amp; design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Low barrier to entry compared to other programming languages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Quick to implement &amp; iterate in terms of design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Design = First Impression</a:t>
            </a:r>
          </a:p>
        </p:txBody>
      </p:sp>
    </p:spTree>
    <p:extLst>
      <p:ext uri="{BB962C8B-B14F-4D97-AF65-F5344CB8AC3E}">
        <p14:creationId xmlns:p14="http://schemas.microsoft.com/office/powerpoint/2010/main" val="374903726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What is a Web Site?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 </a:t>
            </a:r>
            <a:r>
              <a:rPr lang="en-US" sz="2000" b="1" u="sng" dirty="0" smtClean="0">
                <a:solidFill>
                  <a:schemeClr val="bg1"/>
                </a:solidFill>
                <a:latin typeface="Calibri"/>
                <a:cs typeface="Calibri"/>
              </a:rPr>
              <a:t>set of web pages</a:t>
            </a:r>
            <a:r>
              <a:rPr lang="en-US" sz="2000" b="1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lang="en-US" sz="2000" b="1" dirty="0" smtClean="0">
                <a:solidFill>
                  <a:schemeClr val="bg1"/>
                </a:solidFill>
                <a:latin typeface="Calibri"/>
                <a:cs typeface="Calibri"/>
              </a:rPr>
              <a:t>erved from a single </a:t>
            </a:r>
            <a:r>
              <a:rPr lang="en-US" sz="2000" b="1" u="sng" dirty="0" smtClean="0">
                <a:solidFill>
                  <a:schemeClr val="bg1"/>
                </a:solidFill>
                <a:latin typeface="Calibri"/>
                <a:cs typeface="Calibri"/>
              </a:rPr>
              <a:t>domain</a:t>
            </a:r>
            <a:endParaRPr lang="en-US" sz="2000" u="sng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 web page is a document, usually in HTML files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 domain is an address (http://www.thewebdesignworkshop.co) that represents a server where the files are located.</a:t>
            </a:r>
          </a:p>
        </p:txBody>
      </p:sp>
    </p:spTree>
    <p:extLst>
      <p:ext uri="{BB962C8B-B14F-4D97-AF65-F5344CB8AC3E}">
        <p14:creationId xmlns:p14="http://schemas.microsoft.com/office/powerpoint/2010/main" val="401149968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94423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How Websites are shown</a:t>
            </a:r>
          </a:p>
          <a:p>
            <a:endParaRPr lang="en-US" sz="8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Example: http://</a:t>
            </a:r>
            <a:r>
              <a:rPr lang="en-US" dirty="0" err="1" smtClean="0">
                <a:solidFill>
                  <a:schemeClr val="bg1"/>
                </a:solidFill>
                <a:latin typeface="Calibri"/>
                <a:cs typeface="Calibri"/>
              </a:rPr>
              <a:t>www.thewebdesignworkshop.co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39146909"/>
              </p:ext>
            </p:extLst>
          </p:nvPr>
        </p:nvGraphicFramePr>
        <p:xfrm>
          <a:off x="1524000" y="112139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5326" y="3995678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1. A user types in the address 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(http://</a:t>
            </a:r>
            <a:r>
              <a:rPr lang="en-US" dirty="0" err="1" smtClean="0">
                <a:solidFill>
                  <a:schemeClr val="bg1"/>
                </a:solidFill>
                <a:latin typeface="Calibri"/>
                <a:cs typeface="Calibri"/>
              </a:rPr>
              <a:t>www.thewebdesignworkshop.co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2. The browser looks up the address, which points to a server </a:t>
            </a: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somewhere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in the world. (In this case, we use a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WebFaction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server located in Los Angeles, CA.)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3. The browser loads all of the required file: an HTML file might (usually) require more than one files.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903726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768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Getting a Server to host your web pages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Technically, your computer can be a web server.</a:t>
            </a:r>
            <a:endParaRPr lang="en-US" sz="2000" u="sng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Ex.: Designate a folder to be accessible by the public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Why Not? 1. Security 2. Consistency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Preferred Solution: Get a web hosting service (Ex.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WebFaction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, AWS)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Web Hosting Service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provides you with a “space” within their server that you can use.</a:t>
            </a:r>
          </a:p>
          <a:p>
            <a:pPr marL="342900" indent="-342900">
              <a:buFont typeface="Arial"/>
              <a:buChar char="•"/>
            </a:pPr>
            <a:endParaRPr lang="en-US" sz="2000" i="1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For this class, you can simply develop on your computer without a server (Development on </a:t>
            </a: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Local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18928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86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Learning Objectives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Learn how to make a website using HTML, CSS, and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Javascript</a:t>
            </a: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Learn key principles that make a website “beautiful”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Meet and share passion with other students interested in web design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0750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What Websites are made of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44336266"/>
              </p:ext>
            </p:extLst>
          </p:nvPr>
        </p:nvGraphicFramePr>
        <p:xfrm>
          <a:off x="1524000" y="230716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990954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What Websites are made of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77333090"/>
              </p:ext>
            </p:extLst>
          </p:nvPr>
        </p:nvGraphicFramePr>
        <p:xfrm>
          <a:off x="941916" y="1650999"/>
          <a:ext cx="7376583" cy="4656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45353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0252" y="2797657"/>
            <a:ext cx="65906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HTML provides the structure of a page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A well-written HTML document should be</a:t>
            </a:r>
            <a:b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“understandable” without a </a:t>
            </a:r>
            <a:r>
              <a:rPr lang="en-US" sz="2000" i="1" dirty="0" err="1" smtClean="0">
                <a:solidFill>
                  <a:schemeClr val="bg1"/>
                </a:solidFill>
                <a:latin typeface="Calibri"/>
                <a:cs typeface="Calibri"/>
              </a:rPr>
              <a:t>stylesheet</a:t>
            </a: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408399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-07-25 11.4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9446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5431" y="2797657"/>
            <a:ext cx="576031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CSS provides the design of a page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Just several lines of “code” is enough to create</a:t>
            </a:r>
            <a:b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“design” – shapes, color, buttons, you name it.</a:t>
            </a:r>
          </a:p>
        </p:txBody>
      </p:sp>
    </p:spTree>
    <p:extLst>
      <p:ext uri="{BB962C8B-B14F-4D97-AF65-F5344CB8AC3E}">
        <p14:creationId xmlns:p14="http://schemas.microsoft.com/office/powerpoint/2010/main" val="321054955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07-25 11.4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2175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3174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0830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-07-25 11.49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5064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-07-25 11.49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5064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63729"/>
            <a:ext cx="2217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Instructors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6" y="2629280"/>
            <a:ext cx="2763605" cy="27636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5418" y="2317747"/>
            <a:ext cx="485262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Shawn Park</a:t>
            </a:r>
          </a:p>
          <a:p>
            <a:r>
              <a:rPr lang="en-US" i="1" dirty="0" smtClean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Design Section</a:t>
            </a:r>
          </a:p>
          <a:p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r>
              <a:rPr lang="en-US" sz="2000" baseline="30000" dirty="0" smtClean="0">
                <a:solidFill>
                  <a:schemeClr val="bg1"/>
                </a:solidFill>
                <a:latin typeface="Calibri"/>
                <a:cs typeface="Calibri"/>
              </a:rPr>
              <a:t>rd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Year Computer Science Major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From Ulsan, Korea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Interests: UI Design and Entrepreneurship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Hobbies: League of Legends &amp;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Kpop</a:t>
            </a: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Currently working on a startup Iris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294259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3404" y="2797657"/>
            <a:ext cx="64843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JS provides the function of a page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What will happen to the website with </a:t>
            </a:r>
            <a:r>
              <a:rPr lang="en-US" sz="2000" i="1" dirty="0" err="1" smtClean="0">
                <a:solidFill>
                  <a:schemeClr val="bg1"/>
                </a:solidFill>
                <a:latin typeface="Calibri"/>
                <a:cs typeface="Calibri"/>
              </a:rPr>
              <a:t>Javascript</a:t>
            </a: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 disabled?</a:t>
            </a:r>
          </a:p>
        </p:txBody>
      </p:sp>
    </p:spTree>
    <p:extLst>
      <p:ext uri="{BB962C8B-B14F-4D97-AF65-F5344CB8AC3E}">
        <p14:creationId xmlns:p14="http://schemas.microsoft.com/office/powerpoint/2010/main" val="417565697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07-25 11.41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2175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188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How do I make a Website?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71972295"/>
              </p:ext>
            </p:extLst>
          </p:nvPr>
        </p:nvGraphicFramePr>
        <p:xfrm>
          <a:off x="1079499" y="1566332"/>
          <a:ext cx="7090833" cy="5058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207157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31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UI Design Workflow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863399489"/>
              </p:ext>
            </p:extLst>
          </p:nvPr>
        </p:nvGraphicFramePr>
        <p:xfrm>
          <a:off x="434357" y="2376780"/>
          <a:ext cx="8342916" cy="3332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668014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431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UI Design Workflow</a:t>
            </a:r>
          </a:p>
        </p:txBody>
      </p:sp>
      <p:pic>
        <p:nvPicPr>
          <p:cNvPr id="2" name="Picture 1" descr="Screen Shot 2013-08-05 at 2.25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940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1646" y="5615725"/>
            <a:ext cx="7428739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Do I really have to manually type out 2000 lines of CSS?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85662977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22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 to the rescue!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Allows you to test your designs in-browser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can write out CSS rules and see how it looks live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No need to save a file, reload, etc.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Allows you to learn from other people’s work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Other functionalities (for front-end) include: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Autocomplete for CSS rules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Picker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Browser Compatibility Test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JS Debugger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3D View (Firefox)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72963129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2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 to the rescue!</a:t>
            </a:r>
          </a:p>
        </p:txBody>
      </p:sp>
      <p:pic>
        <p:nvPicPr>
          <p:cNvPr id="2" name="Picture 1" descr="Screen Shot 2013-08-05 at 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564" y="5615725"/>
            <a:ext cx="4452501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How to open up Web Inspector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4624662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2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 to the rescue!</a:t>
            </a:r>
          </a:p>
        </p:txBody>
      </p:sp>
      <p:pic>
        <p:nvPicPr>
          <p:cNvPr id="3" name="Picture 2" descr="Screen Shot 2013-08-05 at 2.33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615725"/>
            <a:ext cx="7966324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The selected element is highlighted as Web Inspector opens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4524447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2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 to the rescue!</a:t>
            </a:r>
          </a:p>
        </p:txBody>
      </p:sp>
      <p:pic>
        <p:nvPicPr>
          <p:cNvPr id="2" name="Picture 1" descr="2013-08-05 02.36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82161" y="1542769"/>
            <a:ext cx="18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 Element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11929" y="1331566"/>
            <a:ext cx="113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CSS Editor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4934" y="3744237"/>
            <a:ext cx="89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564" y="5312801"/>
            <a:ext cx="4875694" cy="128445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Elements Tab of the Web Inspector</a:t>
            </a:r>
            <a:b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</a:br>
            <a:r>
              <a:rPr lang="en-US" sz="16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 place for editing web site design on the fly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2883874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917" y="2797657"/>
            <a:ext cx="847534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will spend as much time on the </a:t>
            </a:r>
            <a:br>
              <a:rPr lang="en-US" sz="32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32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 as you will on the code editor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Try out the code on the Web Inspector before</a:t>
            </a:r>
            <a:b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you write it on the Code Editor – It will save you tons of time</a:t>
            </a:r>
          </a:p>
        </p:txBody>
      </p:sp>
    </p:spTree>
    <p:extLst>
      <p:ext uri="{BB962C8B-B14F-4D97-AF65-F5344CB8AC3E}">
        <p14:creationId xmlns:p14="http://schemas.microsoft.com/office/powerpoint/2010/main" val="10441977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431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UI Design Workflow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3478" y="5615725"/>
            <a:ext cx="2721258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UC Berkeley CET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5636352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332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 Workflow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93191603"/>
              </p:ext>
            </p:extLst>
          </p:nvPr>
        </p:nvGraphicFramePr>
        <p:xfrm>
          <a:off x="452005" y="1699923"/>
          <a:ext cx="815891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926513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A Few Caveats about Web Inspector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Changes you made in web inspector are NOT saved automatically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Must make sure changes are saved manually by: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Going to Resources Tab -&gt; Find your CSS file and copy paste all the code to your CSS file (overwrite)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Going to Resources Tab -&gt; Find inspector-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style.css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and copy paste all the code to your CSS file (append to end)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90381399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8738" y="2867563"/>
            <a:ext cx="74937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useo Sans 100"/>
                <a:cs typeface="Museo Sans 100"/>
              </a:rPr>
              <a:t>More on the Web Inspector next week!</a:t>
            </a:r>
            <a:endParaRPr lang="en-US" sz="2000" i="1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25794902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557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Helpful Resources</a:t>
            </a:r>
            <a:endParaRPr lang="en-US" sz="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2468894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Websites to learn web programming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W3Schools (http://www.w3schools.com)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Mozilla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WebMaker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(http://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webmaker.org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Web Design Showcase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Siteinspire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(http://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www.siteinspire.com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Inspire My Web (http://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blog.marlonmarcello.com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Google and Stack Overflow is your biggest (and the best) resource!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If you have any questions, simply search on Google, and you will find an answer 90% of the time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Ex. “How to stack elements horizontally HTML”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7967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364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For next class (Design)</a:t>
            </a:r>
            <a:endParaRPr lang="en-US" sz="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2468894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Introduction to Design Cycle: Prototype, Design, Iterate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Fundamental Rule of UI Design Aesthetics: Emphasis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77486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431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UI Design Workflow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5615725"/>
            <a:ext cx="2241214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Free Ventures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5636352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431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UI Design Workflow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"/>
          <a:stretch/>
        </p:blipFill>
        <p:spPr>
          <a:xfrm>
            <a:off x="22881" y="0"/>
            <a:ext cx="91211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5615725"/>
            <a:ext cx="4721805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Iris: A community for your interests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5636352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63729"/>
            <a:ext cx="2217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Instructors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45418" y="2317747"/>
            <a:ext cx="4826975" cy="3790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Jeff Zhan</a:t>
            </a:r>
          </a:p>
          <a:p>
            <a:r>
              <a:rPr lang="en-US" i="1" dirty="0" smtClean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Programming Section</a:t>
            </a:r>
          </a:p>
          <a:p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r>
              <a:rPr lang="en-US" sz="2000" baseline="30000" dirty="0" smtClean="0">
                <a:solidFill>
                  <a:schemeClr val="bg1"/>
                </a:solidFill>
                <a:latin typeface="Calibri"/>
                <a:cs typeface="Calibri"/>
              </a:rPr>
              <a:t>th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Year EECS Major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From Columbus, OH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Interests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: Graphic Design and Web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Dev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Hobbies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: Working out, Drawing,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Traveling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Worked at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CloverInk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and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TubeMogul</a:t>
            </a: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Picture 3" descr="jef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3" y="2492509"/>
            <a:ext cx="2933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313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431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UI Design Workflow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" y="0"/>
            <a:ext cx="91211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5615725"/>
            <a:ext cx="1669688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Cloverink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6605385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63729"/>
            <a:ext cx="383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  <a:latin typeface="Calibri"/>
                <a:cs typeface="Calibri"/>
              </a:rPr>
              <a:t>Teaching </a:t>
            </a:r>
            <a:r>
              <a:rPr lang="en-US" sz="3600" smtClean="0">
                <a:solidFill>
                  <a:schemeClr val="bg1"/>
                </a:solidFill>
                <a:latin typeface="Calibri"/>
                <a:cs typeface="Calibri"/>
              </a:rPr>
              <a:t>Assistants</a:t>
            </a:r>
            <a:endParaRPr lang="en-US" sz="36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ad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5" y="2322709"/>
            <a:ext cx="1377739" cy="144168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nd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47" y="2322709"/>
            <a:ext cx="1345668" cy="134566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phili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35" y="4347929"/>
            <a:ext cx="1368372" cy="135014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ingri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349" y="2322709"/>
            <a:ext cx="1354698" cy="135369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sarah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12" y="4347929"/>
            <a:ext cx="1380432" cy="138043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154105" y="3898503"/>
            <a:ext cx="137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Adam </a:t>
            </a:r>
            <a:r>
              <a:rPr lang="en-US" dirty="0" err="1" smtClean="0">
                <a:solidFill>
                  <a:srgbClr val="FFFFFF"/>
                </a:solidFill>
              </a:rPr>
              <a:t>Sebti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9647" y="3918196"/>
            <a:ext cx="13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Andy Qin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8349" y="3898503"/>
            <a:ext cx="135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Ingrid Hong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1844" y="5856667"/>
            <a:ext cx="134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Philip Su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65312" y="5856667"/>
            <a:ext cx="138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Sarah Kim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6188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1195</Words>
  <Application>Microsoft Macintosh PowerPoint</Application>
  <PresentationFormat>On-screen Show (4:3)</PresentationFormat>
  <Paragraphs>226</Paragraphs>
  <Slides>44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61</cp:revision>
  <dcterms:created xsi:type="dcterms:W3CDTF">2013-07-04T17:32:20Z</dcterms:created>
  <dcterms:modified xsi:type="dcterms:W3CDTF">2014-02-06T08:41:24Z</dcterms:modified>
</cp:coreProperties>
</file>